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60"/>
  </p:notesMasterIdLst>
  <p:sldIdLst>
    <p:sldId id="256" r:id="rId2"/>
    <p:sldId id="474" r:id="rId3"/>
    <p:sldId id="475" r:id="rId4"/>
    <p:sldId id="468" r:id="rId5"/>
    <p:sldId id="257" r:id="rId6"/>
    <p:sldId id="476" r:id="rId7"/>
    <p:sldId id="477" r:id="rId8"/>
    <p:sldId id="472" r:id="rId9"/>
    <p:sldId id="486" r:id="rId10"/>
    <p:sldId id="491" r:id="rId11"/>
    <p:sldId id="478" r:id="rId12"/>
    <p:sldId id="479" r:id="rId13"/>
    <p:sldId id="480" r:id="rId14"/>
    <p:sldId id="471" r:id="rId15"/>
    <p:sldId id="258" r:id="rId16"/>
    <p:sldId id="259" r:id="rId17"/>
    <p:sldId id="435" r:id="rId18"/>
    <p:sldId id="450" r:id="rId19"/>
    <p:sldId id="481" r:id="rId20"/>
    <p:sldId id="493" r:id="rId21"/>
    <p:sldId id="494" r:id="rId22"/>
    <p:sldId id="495" r:id="rId23"/>
    <p:sldId id="496" r:id="rId24"/>
    <p:sldId id="497" r:id="rId25"/>
    <p:sldId id="498" r:id="rId26"/>
    <p:sldId id="451" r:id="rId27"/>
    <p:sldId id="402" r:id="rId28"/>
    <p:sldId id="403" r:id="rId29"/>
    <p:sldId id="404" r:id="rId30"/>
    <p:sldId id="453" r:id="rId31"/>
    <p:sldId id="499" r:id="rId32"/>
    <p:sldId id="500" r:id="rId33"/>
    <p:sldId id="501" r:id="rId34"/>
    <p:sldId id="502" r:id="rId35"/>
    <p:sldId id="503" r:id="rId36"/>
    <p:sldId id="504" r:id="rId37"/>
    <p:sldId id="505" r:id="rId38"/>
    <p:sldId id="506" r:id="rId39"/>
    <p:sldId id="507" r:id="rId40"/>
    <p:sldId id="508" r:id="rId41"/>
    <p:sldId id="454" r:id="rId42"/>
    <p:sldId id="509" r:id="rId43"/>
    <p:sldId id="457" r:id="rId44"/>
    <p:sldId id="487" r:id="rId45"/>
    <p:sldId id="488" r:id="rId46"/>
    <p:sldId id="489" r:id="rId47"/>
    <p:sldId id="490" r:id="rId48"/>
    <p:sldId id="484" r:id="rId49"/>
    <p:sldId id="485" r:id="rId50"/>
    <p:sldId id="458" r:id="rId51"/>
    <p:sldId id="459" r:id="rId52"/>
    <p:sldId id="460" r:id="rId53"/>
    <p:sldId id="461" r:id="rId54"/>
    <p:sldId id="462" r:id="rId55"/>
    <p:sldId id="463" r:id="rId56"/>
    <p:sldId id="464" r:id="rId57"/>
    <p:sldId id="492" r:id="rId58"/>
    <p:sldId id="48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E670BB-C781-4434-A208-1396E5D4999F}" v="2605" dt="2019-06-10T17:03:47.9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396"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Drucker" userId="76b5efae-2b21-4b5c-a1b3-789cf3ab584a" providerId="ADAL" clId="{91E159BC-D8F6-43A0-B8BD-4C360F502F2A}"/>
    <pc:docChg chg="undo custSel mod addSld delSld modSld sldOrd">
      <pc:chgData name="Steven Drucker" userId="76b5efae-2b21-4b5c-a1b3-789cf3ab584a" providerId="ADAL" clId="{91E159BC-D8F6-43A0-B8BD-4C360F502F2A}" dt="2019-06-01T15:53:38.477" v="2860"/>
      <pc:docMkLst>
        <pc:docMk/>
      </pc:docMkLst>
      <pc:sldChg chg="addSp modSp">
        <pc:chgData name="Steven Drucker" userId="76b5efae-2b21-4b5c-a1b3-789cf3ab584a" providerId="ADAL" clId="{91E159BC-D8F6-43A0-B8BD-4C360F502F2A}" dt="2019-05-30T02:30:37.040" v="1" actId="1076"/>
        <pc:sldMkLst>
          <pc:docMk/>
          <pc:sldMk cId="1481265028" sldId="259"/>
        </pc:sldMkLst>
        <pc:spChg chg="add mod">
          <ac:chgData name="Steven Drucker" userId="76b5efae-2b21-4b5c-a1b3-789cf3ab584a" providerId="ADAL" clId="{91E159BC-D8F6-43A0-B8BD-4C360F502F2A}" dt="2019-05-30T02:30:37.040" v="1" actId="1076"/>
          <ac:spMkLst>
            <pc:docMk/>
            <pc:sldMk cId="1481265028" sldId="259"/>
            <ac:spMk id="5" creationId="{01634173-DF07-40F3-A78D-FFEB06A73A4A}"/>
          </ac:spMkLst>
        </pc:spChg>
      </pc:sldChg>
      <pc:sldChg chg="mod modTransition modShow">
        <pc:chgData name="Steven Drucker" userId="76b5efae-2b21-4b5c-a1b3-789cf3ab584a" providerId="ADAL" clId="{91E159BC-D8F6-43A0-B8BD-4C360F502F2A}" dt="2019-06-01T15:53:38.477" v="2860"/>
        <pc:sldMkLst>
          <pc:docMk/>
          <pc:sldMk cId="3865929850" sldId="403"/>
        </pc:sldMkLst>
      </pc:sldChg>
      <pc:sldChg chg="addSp delSp modSp">
        <pc:chgData name="Steven Drucker" userId="76b5efae-2b21-4b5c-a1b3-789cf3ab584a" providerId="ADAL" clId="{91E159BC-D8F6-43A0-B8BD-4C360F502F2A}" dt="2019-05-30T02:32:54.594" v="6" actId="1076"/>
        <pc:sldMkLst>
          <pc:docMk/>
          <pc:sldMk cId="4016480344" sldId="450"/>
        </pc:sldMkLst>
        <pc:spChg chg="add del">
          <ac:chgData name="Steven Drucker" userId="76b5efae-2b21-4b5c-a1b3-789cf3ab584a" providerId="ADAL" clId="{91E159BC-D8F6-43A0-B8BD-4C360F502F2A}" dt="2019-05-30T02:32:44.525" v="4"/>
          <ac:spMkLst>
            <pc:docMk/>
            <pc:sldMk cId="4016480344" sldId="450"/>
            <ac:spMk id="3" creationId="{C3A9C3E8-182A-4E7A-BDF3-CC43416765E8}"/>
          </ac:spMkLst>
        </pc:spChg>
        <pc:spChg chg="add mod">
          <ac:chgData name="Steven Drucker" userId="76b5efae-2b21-4b5c-a1b3-789cf3ab584a" providerId="ADAL" clId="{91E159BC-D8F6-43A0-B8BD-4C360F502F2A}" dt="2019-05-30T02:32:54.594" v="6" actId="1076"/>
          <ac:spMkLst>
            <pc:docMk/>
            <pc:sldMk cId="4016480344" sldId="450"/>
            <ac:spMk id="4" creationId="{D297B44D-D955-4EC1-B832-08C135ABAFDD}"/>
          </ac:spMkLst>
        </pc:spChg>
      </pc:sldChg>
      <pc:sldChg chg="modSp">
        <pc:chgData name="Steven Drucker" userId="76b5efae-2b21-4b5c-a1b3-789cf3ab584a" providerId="ADAL" clId="{91E159BC-D8F6-43A0-B8BD-4C360F502F2A}" dt="2019-05-30T02:44:37.445" v="778" actId="20577"/>
        <pc:sldMkLst>
          <pc:docMk/>
          <pc:sldMk cId="1474857378" sldId="451"/>
        </pc:sldMkLst>
        <pc:spChg chg="mod">
          <ac:chgData name="Steven Drucker" userId="76b5efae-2b21-4b5c-a1b3-789cf3ab584a" providerId="ADAL" clId="{91E159BC-D8F6-43A0-B8BD-4C360F502F2A}" dt="2019-05-30T02:44:37.445" v="778" actId="20577"/>
          <ac:spMkLst>
            <pc:docMk/>
            <pc:sldMk cId="1474857378" sldId="451"/>
            <ac:spMk id="3" creationId="{87579A8F-2D05-45DB-A788-8F75D17E25B4}"/>
          </ac:spMkLst>
        </pc:spChg>
      </pc:sldChg>
      <pc:sldChg chg="addSp modSp">
        <pc:chgData name="Steven Drucker" userId="76b5efae-2b21-4b5c-a1b3-789cf3ab584a" providerId="ADAL" clId="{91E159BC-D8F6-43A0-B8BD-4C360F502F2A}" dt="2019-05-31T00:11:23.412" v="2753" actId="1076"/>
        <pc:sldMkLst>
          <pc:docMk/>
          <pc:sldMk cId="2790162326" sldId="454"/>
        </pc:sldMkLst>
        <pc:spChg chg="mod">
          <ac:chgData name="Steven Drucker" userId="76b5efae-2b21-4b5c-a1b3-789cf3ab584a" providerId="ADAL" clId="{91E159BC-D8F6-43A0-B8BD-4C360F502F2A}" dt="2019-05-31T00:10:54.314" v="2726" actId="20577"/>
          <ac:spMkLst>
            <pc:docMk/>
            <pc:sldMk cId="2790162326" sldId="454"/>
            <ac:spMk id="2" creationId="{BD9A3893-E637-4598-AF06-FFA8CAC8B2A4}"/>
          </ac:spMkLst>
        </pc:spChg>
        <pc:spChg chg="add mod">
          <ac:chgData name="Steven Drucker" userId="76b5efae-2b21-4b5c-a1b3-789cf3ab584a" providerId="ADAL" clId="{91E159BC-D8F6-43A0-B8BD-4C360F502F2A}" dt="2019-05-30T02:46:51.957" v="856" actId="20577"/>
          <ac:spMkLst>
            <pc:docMk/>
            <pc:sldMk cId="2790162326" sldId="454"/>
            <ac:spMk id="4" creationId="{E40C537B-58DA-484B-8091-896C6956C7E4}"/>
          </ac:spMkLst>
        </pc:spChg>
        <pc:spChg chg="add mod">
          <ac:chgData name="Steven Drucker" userId="76b5efae-2b21-4b5c-a1b3-789cf3ab584a" providerId="ADAL" clId="{91E159BC-D8F6-43A0-B8BD-4C360F502F2A}" dt="2019-05-30T02:46:44.140" v="816" actId="1076"/>
          <ac:spMkLst>
            <pc:docMk/>
            <pc:sldMk cId="2790162326" sldId="454"/>
            <ac:spMk id="5" creationId="{AABDF65A-B849-4272-BC6D-415F8A4F5FB5}"/>
          </ac:spMkLst>
        </pc:spChg>
        <pc:spChg chg="add mod">
          <ac:chgData name="Steven Drucker" userId="76b5efae-2b21-4b5c-a1b3-789cf3ab584a" providerId="ADAL" clId="{91E159BC-D8F6-43A0-B8BD-4C360F502F2A}" dt="2019-05-30T03:51:28.147" v="2488" actId="1076"/>
          <ac:spMkLst>
            <pc:docMk/>
            <pc:sldMk cId="2790162326" sldId="454"/>
            <ac:spMk id="6" creationId="{54D7F4C2-5F7A-4466-963B-0AF1AD76582E}"/>
          </ac:spMkLst>
        </pc:spChg>
        <pc:spChg chg="add mod">
          <ac:chgData name="Steven Drucker" userId="76b5efae-2b21-4b5c-a1b3-789cf3ab584a" providerId="ADAL" clId="{91E159BC-D8F6-43A0-B8BD-4C360F502F2A}" dt="2019-05-31T00:11:23.412" v="2753" actId="1076"/>
          <ac:spMkLst>
            <pc:docMk/>
            <pc:sldMk cId="2790162326" sldId="454"/>
            <ac:spMk id="7" creationId="{6AAA24B6-0FB3-4196-A92A-632955AF3613}"/>
          </ac:spMkLst>
        </pc:spChg>
      </pc:sldChg>
      <pc:sldChg chg="modSp">
        <pc:chgData name="Steven Drucker" userId="76b5efae-2b21-4b5c-a1b3-789cf3ab584a" providerId="ADAL" clId="{91E159BC-D8F6-43A0-B8BD-4C360F502F2A}" dt="2019-05-30T02:53:00.898" v="1438" actId="20577"/>
        <pc:sldMkLst>
          <pc:docMk/>
          <pc:sldMk cId="639607240" sldId="457"/>
        </pc:sldMkLst>
        <pc:spChg chg="mod">
          <ac:chgData name="Steven Drucker" userId="76b5efae-2b21-4b5c-a1b3-789cf3ab584a" providerId="ADAL" clId="{91E159BC-D8F6-43A0-B8BD-4C360F502F2A}" dt="2019-05-30T02:47:47.650" v="867" actId="20577"/>
          <ac:spMkLst>
            <pc:docMk/>
            <pc:sldMk cId="639607240" sldId="457"/>
            <ac:spMk id="2" creationId="{A3669FE9-0537-4A96-8297-F8542A92CB80}"/>
          </ac:spMkLst>
        </pc:spChg>
        <pc:spChg chg="mod">
          <ac:chgData name="Steven Drucker" userId="76b5efae-2b21-4b5c-a1b3-789cf3ab584a" providerId="ADAL" clId="{91E159BC-D8F6-43A0-B8BD-4C360F502F2A}" dt="2019-05-30T02:53:00.898" v="1438" actId="20577"/>
          <ac:spMkLst>
            <pc:docMk/>
            <pc:sldMk cId="639607240" sldId="457"/>
            <ac:spMk id="3" creationId="{48CF3606-D8D2-4B4B-9379-D70E74D8BFC6}"/>
          </ac:spMkLst>
        </pc:spChg>
      </pc:sldChg>
      <pc:sldChg chg="addSp modSp">
        <pc:chgData name="Steven Drucker" userId="76b5efae-2b21-4b5c-a1b3-789cf3ab584a" providerId="ADAL" clId="{91E159BC-D8F6-43A0-B8BD-4C360F502F2A}" dt="2019-05-30T03:50:30.115" v="2483" actId="1076"/>
        <pc:sldMkLst>
          <pc:docMk/>
          <pc:sldMk cId="208173362" sldId="458"/>
        </pc:sldMkLst>
        <pc:spChg chg="add mod">
          <ac:chgData name="Steven Drucker" userId="76b5efae-2b21-4b5c-a1b3-789cf3ab584a" providerId="ADAL" clId="{91E159BC-D8F6-43A0-B8BD-4C360F502F2A}" dt="2019-05-30T03:50:30.115" v="2483" actId="1076"/>
          <ac:spMkLst>
            <pc:docMk/>
            <pc:sldMk cId="208173362" sldId="458"/>
            <ac:spMk id="4" creationId="{D22DAC6B-F1AD-4253-8C54-24378021F48F}"/>
          </ac:spMkLst>
        </pc:spChg>
      </pc:sldChg>
      <pc:sldChg chg="delSp modSp">
        <pc:chgData name="Steven Drucker" userId="76b5efae-2b21-4b5c-a1b3-789cf3ab584a" providerId="ADAL" clId="{91E159BC-D8F6-43A0-B8BD-4C360F502F2A}" dt="2019-05-30T03:17:47.703" v="2210" actId="1076"/>
        <pc:sldMkLst>
          <pc:docMk/>
          <pc:sldMk cId="1947364863" sldId="461"/>
        </pc:sldMkLst>
        <pc:spChg chg="del">
          <ac:chgData name="Steven Drucker" userId="76b5efae-2b21-4b5c-a1b3-789cf3ab584a" providerId="ADAL" clId="{91E159BC-D8F6-43A0-B8BD-4C360F502F2A}" dt="2019-05-30T03:17:44.124" v="2209"/>
          <ac:spMkLst>
            <pc:docMk/>
            <pc:sldMk cId="1947364863" sldId="461"/>
            <ac:spMk id="2" creationId="{CB12FEAF-4BE5-4925-AE71-7C0DE4D1DB54}"/>
          </ac:spMkLst>
        </pc:spChg>
        <pc:spChg chg="del">
          <ac:chgData name="Steven Drucker" userId="76b5efae-2b21-4b5c-a1b3-789cf3ab584a" providerId="ADAL" clId="{91E159BC-D8F6-43A0-B8BD-4C360F502F2A}" dt="2019-05-30T03:17:44.124" v="2209"/>
          <ac:spMkLst>
            <pc:docMk/>
            <pc:sldMk cId="1947364863" sldId="461"/>
            <ac:spMk id="3" creationId="{BB9A42F6-D061-4635-8B18-DB8FF7198D0A}"/>
          </ac:spMkLst>
        </pc:spChg>
        <pc:picChg chg="mod">
          <ac:chgData name="Steven Drucker" userId="76b5efae-2b21-4b5c-a1b3-789cf3ab584a" providerId="ADAL" clId="{91E159BC-D8F6-43A0-B8BD-4C360F502F2A}" dt="2019-05-30T03:17:47.703" v="2210" actId="1076"/>
          <ac:picMkLst>
            <pc:docMk/>
            <pc:sldMk cId="1947364863" sldId="461"/>
            <ac:picMk id="4" creationId="{F8ABD24F-6AE1-482A-9E3E-E1DA92D79032}"/>
          </ac:picMkLst>
        </pc:picChg>
      </pc:sldChg>
      <pc:sldChg chg="delSp modSp">
        <pc:chgData name="Steven Drucker" userId="76b5efae-2b21-4b5c-a1b3-789cf3ab584a" providerId="ADAL" clId="{91E159BC-D8F6-43A0-B8BD-4C360F502F2A}" dt="2019-05-30T03:17:32.451" v="2207"/>
        <pc:sldMkLst>
          <pc:docMk/>
          <pc:sldMk cId="239020260" sldId="462"/>
        </pc:sldMkLst>
        <pc:spChg chg="del">
          <ac:chgData name="Steven Drucker" userId="76b5efae-2b21-4b5c-a1b3-789cf3ab584a" providerId="ADAL" clId="{91E159BC-D8F6-43A0-B8BD-4C360F502F2A}" dt="2019-05-30T03:17:32.451" v="2207"/>
          <ac:spMkLst>
            <pc:docMk/>
            <pc:sldMk cId="239020260" sldId="462"/>
            <ac:spMk id="2" creationId="{29E5F034-FBE7-42BF-8D58-FF7833A8DEC0}"/>
          </ac:spMkLst>
        </pc:spChg>
        <pc:spChg chg="del">
          <ac:chgData name="Steven Drucker" userId="76b5efae-2b21-4b5c-a1b3-789cf3ab584a" providerId="ADAL" clId="{91E159BC-D8F6-43A0-B8BD-4C360F502F2A}" dt="2019-05-30T03:17:32.451" v="2207"/>
          <ac:spMkLst>
            <pc:docMk/>
            <pc:sldMk cId="239020260" sldId="462"/>
            <ac:spMk id="3" creationId="{577E0FDC-45E1-48C4-962F-5ABB21F1DAAD}"/>
          </ac:spMkLst>
        </pc:spChg>
        <pc:picChg chg="mod">
          <ac:chgData name="Steven Drucker" userId="76b5efae-2b21-4b5c-a1b3-789cf3ab584a" providerId="ADAL" clId="{91E159BC-D8F6-43A0-B8BD-4C360F502F2A}" dt="2019-05-30T03:17:26.502" v="2206" actId="207"/>
          <ac:picMkLst>
            <pc:docMk/>
            <pc:sldMk cId="239020260" sldId="462"/>
            <ac:picMk id="4" creationId="{D3C1DF29-CA05-427E-9780-4632AFB02F17}"/>
          </ac:picMkLst>
        </pc:picChg>
      </pc:sldChg>
      <pc:sldChg chg="delSp modSp">
        <pc:chgData name="Steven Drucker" userId="76b5efae-2b21-4b5c-a1b3-789cf3ab584a" providerId="ADAL" clId="{91E159BC-D8F6-43A0-B8BD-4C360F502F2A}" dt="2019-05-30T03:17:58.152" v="2212"/>
        <pc:sldMkLst>
          <pc:docMk/>
          <pc:sldMk cId="440047780" sldId="463"/>
        </pc:sldMkLst>
        <pc:spChg chg="del">
          <ac:chgData name="Steven Drucker" userId="76b5efae-2b21-4b5c-a1b3-789cf3ab584a" providerId="ADAL" clId="{91E159BC-D8F6-43A0-B8BD-4C360F502F2A}" dt="2019-05-30T03:17:58.152" v="2212"/>
          <ac:spMkLst>
            <pc:docMk/>
            <pc:sldMk cId="440047780" sldId="463"/>
            <ac:spMk id="2" creationId="{EE3DA680-7663-406C-B437-CCEAAE42FA1A}"/>
          </ac:spMkLst>
        </pc:spChg>
        <pc:spChg chg="del">
          <ac:chgData name="Steven Drucker" userId="76b5efae-2b21-4b5c-a1b3-789cf3ab584a" providerId="ADAL" clId="{91E159BC-D8F6-43A0-B8BD-4C360F502F2A}" dt="2019-05-30T03:17:58.152" v="2212"/>
          <ac:spMkLst>
            <pc:docMk/>
            <pc:sldMk cId="440047780" sldId="463"/>
            <ac:spMk id="3" creationId="{58929B49-0097-452C-AB69-0A4716738F1E}"/>
          </ac:spMkLst>
        </pc:spChg>
        <pc:picChg chg="mod">
          <ac:chgData name="Steven Drucker" userId="76b5efae-2b21-4b5c-a1b3-789cf3ab584a" providerId="ADAL" clId="{91E159BC-D8F6-43A0-B8BD-4C360F502F2A}" dt="2019-05-30T03:17:54.174" v="2211" actId="207"/>
          <ac:picMkLst>
            <pc:docMk/>
            <pc:sldMk cId="440047780" sldId="463"/>
            <ac:picMk id="4" creationId="{E465B338-FC31-4AAF-B2AD-FBBBE91F5813}"/>
          </ac:picMkLst>
        </pc:picChg>
      </pc:sldChg>
      <pc:sldChg chg="delSp modSp">
        <pc:chgData name="Steven Drucker" userId="76b5efae-2b21-4b5c-a1b3-789cf3ab584a" providerId="ADAL" clId="{91E159BC-D8F6-43A0-B8BD-4C360F502F2A}" dt="2019-05-30T03:17:10.483" v="2205"/>
        <pc:sldMkLst>
          <pc:docMk/>
          <pc:sldMk cId="796977209" sldId="464"/>
        </pc:sldMkLst>
        <pc:spChg chg="del">
          <ac:chgData name="Steven Drucker" userId="76b5efae-2b21-4b5c-a1b3-789cf3ab584a" providerId="ADAL" clId="{91E159BC-D8F6-43A0-B8BD-4C360F502F2A}" dt="2019-05-30T03:17:10.483" v="2205"/>
          <ac:spMkLst>
            <pc:docMk/>
            <pc:sldMk cId="796977209" sldId="464"/>
            <ac:spMk id="2" creationId="{8984DB3A-9BED-473A-8A68-1C6218D675E7}"/>
          </ac:spMkLst>
        </pc:spChg>
        <pc:spChg chg="del">
          <ac:chgData name="Steven Drucker" userId="76b5efae-2b21-4b5c-a1b3-789cf3ab584a" providerId="ADAL" clId="{91E159BC-D8F6-43A0-B8BD-4C360F502F2A}" dt="2019-05-30T03:17:10.483" v="2205"/>
          <ac:spMkLst>
            <pc:docMk/>
            <pc:sldMk cId="796977209" sldId="464"/>
            <ac:spMk id="3" creationId="{28E4F340-A5A8-4C52-AAB5-43F7687F66AB}"/>
          </ac:spMkLst>
        </pc:spChg>
        <pc:picChg chg="mod">
          <ac:chgData name="Steven Drucker" userId="76b5efae-2b21-4b5c-a1b3-789cf3ab584a" providerId="ADAL" clId="{91E159BC-D8F6-43A0-B8BD-4C360F502F2A}" dt="2019-05-30T03:17:01.511" v="2204" actId="207"/>
          <ac:picMkLst>
            <pc:docMk/>
            <pc:sldMk cId="796977209" sldId="464"/>
            <ac:picMk id="4" creationId="{938523B9-683F-40A6-8DE3-227D54DA5B63}"/>
          </ac:picMkLst>
        </pc:picChg>
      </pc:sldChg>
      <pc:sldChg chg="modSp ord">
        <pc:chgData name="Steven Drucker" userId="76b5efae-2b21-4b5c-a1b3-789cf3ab584a" providerId="ADAL" clId="{91E159BC-D8F6-43A0-B8BD-4C360F502F2A}" dt="2019-05-30T23:54:02.637" v="2666" actId="20577"/>
        <pc:sldMkLst>
          <pc:docMk/>
          <pc:sldMk cId="435171378" sldId="472"/>
        </pc:sldMkLst>
        <pc:spChg chg="mod">
          <ac:chgData name="Steven Drucker" userId="76b5efae-2b21-4b5c-a1b3-789cf3ab584a" providerId="ADAL" clId="{91E159BC-D8F6-43A0-B8BD-4C360F502F2A}" dt="2019-05-30T02:33:32.519" v="33" actId="20577"/>
          <ac:spMkLst>
            <pc:docMk/>
            <pc:sldMk cId="435171378" sldId="472"/>
            <ac:spMk id="2" creationId="{00D7FBAD-0721-4769-8F91-C686F95FB210}"/>
          </ac:spMkLst>
        </pc:spChg>
        <pc:spChg chg="mod">
          <ac:chgData name="Steven Drucker" userId="76b5efae-2b21-4b5c-a1b3-789cf3ab584a" providerId="ADAL" clId="{91E159BC-D8F6-43A0-B8BD-4C360F502F2A}" dt="2019-05-30T23:54:02.637" v="2666" actId="20577"/>
          <ac:spMkLst>
            <pc:docMk/>
            <pc:sldMk cId="435171378" sldId="472"/>
            <ac:spMk id="3" creationId="{0FDD08AE-6B91-4371-B461-6F2B84AEB058}"/>
          </ac:spMkLst>
        </pc:spChg>
      </pc:sldChg>
      <pc:sldChg chg="modSp mod modTransition modShow">
        <pc:chgData name="Steven Drucker" userId="76b5efae-2b21-4b5c-a1b3-789cf3ab584a" providerId="ADAL" clId="{91E159BC-D8F6-43A0-B8BD-4C360F502F2A}" dt="2019-05-30T20:23:47.724" v="2662" actId="20577"/>
        <pc:sldMkLst>
          <pc:docMk/>
          <pc:sldMk cId="3372643718" sldId="474"/>
        </pc:sldMkLst>
        <pc:spChg chg="mod">
          <ac:chgData name="Steven Drucker" userId="76b5efae-2b21-4b5c-a1b3-789cf3ab584a" providerId="ADAL" clId="{91E159BC-D8F6-43A0-B8BD-4C360F502F2A}" dt="2019-05-30T20:23:47.724" v="2662" actId="20577"/>
          <ac:spMkLst>
            <pc:docMk/>
            <pc:sldMk cId="3372643718" sldId="474"/>
            <ac:spMk id="3" creationId="{68DCBAAC-4BAE-4064-8BA0-01F3CB220DAF}"/>
          </ac:spMkLst>
        </pc:spChg>
      </pc:sldChg>
      <pc:sldChg chg="addSp delSp modSp">
        <pc:chgData name="Steven Drucker" userId="76b5efae-2b21-4b5c-a1b3-789cf3ab584a" providerId="ADAL" clId="{91E159BC-D8F6-43A0-B8BD-4C360F502F2A}" dt="2019-05-30T02:40:49.128" v="646" actId="1076"/>
        <pc:sldMkLst>
          <pc:docMk/>
          <pc:sldMk cId="3509700059" sldId="476"/>
        </pc:sldMkLst>
        <pc:spChg chg="add mod">
          <ac:chgData name="Steven Drucker" userId="76b5efae-2b21-4b5c-a1b3-789cf3ab584a" providerId="ADAL" clId="{91E159BC-D8F6-43A0-B8BD-4C360F502F2A}" dt="2019-05-30T02:40:37.285" v="642" actId="478"/>
          <ac:spMkLst>
            <pc:docMk/>
            <pc:sldMk cId="3509700059" sldId="476"/>
            <ac:spMk id="3" creationId="{3B3C20F6-CFCD-4A12-8261-716DAA9F81C1}"/>
          </ac:spMkLst>
        </pc:spChg>
        <pc:picChg chg="del">
          <ac:chgData name="Steven Drucker" userId="76b5efae-2b21-4b5c-a1b3-789cf3ab584a" providerId="ADAL" clId="{91E159BC-D8F6-43A0-B8BD-4C360F502F2A}" dt="2019-05-30T02:40:37.285" v="642" actId="478"/>
          <ac:picMkLst>
            <pc:docMk/>
            <pc:sldMk cId="3509700059" sldId="476"/>
            <ac:picMk id="5" creationId="{9A1540A8-2D52-424C-A3EF-64EA7CCB7CB7}"/>
          </ac:picMkLst>
        </pc:picChg>
        <pc:picChg chg="add mod">
          <ac:chgData name="Steven Drucker" userId="76b5efae-2b21-4b5c-a1b3-789cf3ab584a" providerId="ADAL" clId="{91E159BC-D8F6-43A0-B8BD-4C360F502F2A}" dt="2019-05-30T02:40:49.128" v="646" actId="1076"/>
          <ac:picMkLst>
            <pc:docMk/>
            <pc:sldMk cId="3509700059" sldId="476"/>
            <ac:picMk id="11" creationId="{2359DF7A-84CC-44FA-B189-B6A7049A863E}"/>
          </ac:picMkLst>
        </pc:picChg>
      </pc:sldChg>
      <pc:sldChg chg="mod modTransition modShow">
        <pc:chgData name="Steven Drucker" userId="76b5efae-2b21-4b5c-a1b3-789cf3ab584a" providerId="ADAL" clId="{91E159BC-D8F6-43A0-B8BD-4C360F502F2A}" dt="2019-06-01T15:45:18.084" v="2843"/>
        <pc:sldMkLst>
          <pc:docMk/>
          <pc:sldMk cId="1641162337" sldId="479"/>
        </pc:sldMkLst>
      </pc:sldChg>
      <pc:sldChg chg="mod modTransition modShow">
        <pc:chgData name="Steven Drucker" userId="76b5efae-2b21-4b5c-a1b3-789cf3ab584a" providerId="ADAL" clId="{91E159BC-D8F6-43A0-B8BD-4C360F502F2A}" dt="2019-05-30T03:58:41.019" v="2547"/>
        <pc:sldMkLst>
          <pc:docMk/>
          <pc:sldMk cId="212935344" sldId="480"/>
        </pc:sldMkLst>
      </pc:sldChg>
      <pc:sldChg chg="addSp delSp modSp add ord">
        <pc:chgData name="Steven Drucker" userId="76b5efae-2b21-4b5c-a1b3-789cf3ab584a" providerId="ADAL" clId="{91E159BC-D8F6-43A0-B8BD-4C360F502F2A}" dt="2019-05-31T00:06:22.408" v="2706"/>
        <pc:sldMkLst>
          <pc:docMk/>
          <pc:sldMk cId="1077029910" sldId="481"/>
        </pc:sldMkLst>
        <pc:spChg chg="del">
          <ac:chgData name="Steven Drucker" userId="76b5efae-2b21-4b5c-a1b3-789cf3ab584a" providerId="ADAL" clId="{91E159BC-D8F6-43A0-B8BD-4C360F502F2A}" dt="2019-05-30T02:44:28.593" v="777"/>
          <ac:spMkLst>
            <pc:docMk/>
            <pc:sldMk cId="1077029910" sldId="481"/>
            <ac:spMk id="3" creationId="{EE65B70C-10D3-40E2-8A8D-6572B7EF8F84}"/>
          </ac:spMkLst>
        </pc:spChg>
        <pc:spChg chg="add mod">
          <ac:chgData name="Steven Drucker" userId="76b5efae-2b21-4b5c-a1b3-789cf3ab584a" providerId="ADAL" clId="{91E159BC-D8F6-43A0-B8BD-4C360F502F2A}" dt="2019-05-30T02:44:28.593" v="777"/>
          <ac:spMkLst>
            <pc:docMk/>
            <pc:sldMk cId="1077029910" sldId="481"/>
            <ac:spMk id="4" creationId="{3A644E1D-D239-42DA-8436-8B44D3A6C38C}"/>
          </ac:spMkLst>
        </pc:spChg>
      </pc:sldChg>
      <pc:sldChg chg="modSp add">
        <pc:chgData name="Steven Drucker" userId="76b5efae-2b21-4b5c-a1b3-789cf3ab584a" providerId="ADAL" clId="{91E159BC-D8F6-43A0-B8BD-4C360F502F2A}" dt="2019-05-31T00:32:42.385" v="2841" actId="20577"/>
        <pc:sldMkLst>
          <pc:docMk/>
          <pc:sldMk cId="2705731687" sldId="483"/>
        </pc:sldMkLst>
        <pc:spChg chg="mod">
          <ac:chgData name="Steven Drucker" userId="76b5efae-2b21-4b5c-a1b3-789cf3ab584a" providerId="ADAL" clId="{91E159BC-D8F6-43A0-B8BD-4C360F502F2A}" dt="2019-05-30T03:16:00.358" v="2201" actId="20577"/>
          <ac:spMkLst>
            <pc:docMk/>
            <pc:sldMk cId="2705731687" sldId="483"/>
            <ac:spMk id="2" creationId="{381FBFF5-06E1-4EC0-ADD3-1C66F4520039}"/>
          </ac:spMkLst>
        </pc:spChg>
        <pc:spChg chg="mod">
          <ac:chgData name="Steven Drucker" userId="76b5efae-2b21-4b5c-a1b3-789cf3ab584a" providerId="ADAL" clId="{91E159BC-D8F6-43A0-B8BD-4C360F502F2A}" dt="2019-05-31T00:32:42.385" v="2841" actId="20577"/>
          <ac:spMkLst>
            <pc:docMk/>
            <pc:sldMk cId="2705731687" sldId="483"/>
            <ac:spMk id="3" creationId="{0300FF64-CE73-4FAA-89FD-834109D1561A}"/>
          </ac:spMkLst>
        </pc:spChg>
      </pc:sldChg>
      <pc:sldChg chg="addSp modSp add">
        <pc:chgData name="Steven Drucker" userId="76b5efae-2b21-4b5c-a1b3-789cf3ab584a" providerId="ADAL" clId="{91E159BC-D8F6-43A0-B8BD-4C360F502F2A}" dt="2019-05-31T00:31:34.600" v="2778" actId="1076"/>
        <pc:sldMkLst>
          <pc:docMk/>
          <pc:sldMk cId="1368828608" sldId="484"/>
        </pc:sldMkLst>
        <pc:spChg chg="mod">
          <ac:chgData name="Steven Drucker" userId="76b5efae-2b21-4b5c-a1b3-789cf3ab584a" providerId="ADAL" clId="{91E159BC-D8F6-43A0-B8BD-4C360F502F2A}" dt="2019-05-30T03:48:09.758" v="2465" actId="20577"/>
          <ac:spMkLst>
            <pc:docMk/>
            <pc:sldMk cId="1368828608" sldId="484"/>
            <ac:spMk id="2" creationId="{E97D4E65-E8CD-444B-A83D-5679DE5B9D2E}"/>
          </ac:spMkLst>
        </pc:spChg>
        <pc:spChg chg="mod">
          <ac:chgData name="Steven Drucker" userId="76b5efae-2b21-4b5c-a1b3-789cf3ab584a" providerId="ADAL" clId="{91E159BC-D8F6-43A0-B8BD-4C360F502F2A}" dt="2019-05-31T00:31:28.345" v="2775" actId="21"/>
          <ac:spMkLst>
            <pc:docMk/>
            <pc:sldMk cId="1368828608" sldId="484"/>
            <ac:spMk id="3" creationId="{D2A4648A-AFB6-439D-9A98-23711F5F061A}"/>
          </ac:spMkLst>
        </pc:spChg>
        <pc:spChg chg="add mod">
          <ac:chgData name="Steven Drucker" userId="76b5efae-2b21-4b5c-a1b3-789cf3ab584a" providerId="ADAL" clId="{91E159BC-D8F6-43A0-B8BD-4C360F502F2A}" dt="2019-05-31T00:31:32.813" v="2777" actId="1076"/>
          <ac:spMkLst>
            <pc:docMk/>
            <pc:sldMk cId="1368828608" sldId="484"/>
            <ac:spMk id="5" creationId="{B1394B10-16D4-4852-AA33-121912CA6179}"/>
          </ac:spMkLst>
        </pc:spChg>
        <pc:picChg chg="add mod">
          <ac:chgData name="Steven Drucker" userId="76b5efae-2b21-4b5c-a1b3-789cf3ab584a" providerId="ADAL" clId="{91E159BC-D8F6-43A0-B8BD-4C360F502F2A}" dt="2019-05-31T00:31:34.600" v="2778" actId="1076"/>
          <ac:picMkLst>
            <pc:docMk/>
            <pc:sldMk cId="1368828608" sldId="484"/>
            <ac:picMk id="4" creationId="{B75B7399-3B9D-4BBA-A16E-1D147DF997F4}"/>
          </ac:picMkLst>
        </pc:picChg>
      </pc:sldChg>
      <pc:sldChg chg="modSp add">
        <pc:chgData name="Steven Drucker" userId="76b5efae-2b21-4b5c-a1b3-789cf3ab584a" providerId="ADAL" clId="{91E159BC-D8F6-43A0-B8BD-4C360F502F2A}" dt="2019-05-30T03:54:26.754" v="2543" actId="20577"/>
        <pc:sldMkLst>
          <pc:docMk/>
          <pc:sldMk cId="1158718818" sldId="485"/>
        </pc:sldMkLst>
        <pc:spChg chg="mod">
          <ac:chgData name="Steven Drucker" userId="76b5efae-2b21-4b5c-a1b3-789cf3ab584a" providerId="ADAL" clId="{91E159BC-D8F6-43A0-B8BD-4C360F502F2A}" dt="2019-05-30T03:54:26.754" v="2543" actId="20577"/>
          <ac:spMkLst>
            <pc:docMk/>
            <pc:sldMk cId="1158718818" sldId="485"/>
            <ac:spMk id="3" creationId="{03F35367-65FF-4A35-82F0-41479DA16792}"/>
          </ac:spMkLst>
        </pc:spChg>
      </pc:sldChg>
      <pc:sldChg chg="addSp modSp add">
        <pc:chgData name="Steven Drucker" userId="76b5efae-2b21-4b5c-a1b3-789cf3ab584a" providerId="ADAL" clId="{91E159BC-D8F6-43A0-B8BD-4C360F502F2A}" dt="2019-05-31T00:04:50.742" v="2705" actId="14100"/>
        <pc:sldMkLst>
          <pc:docMk/>
          <pc:sldMk cId="720297413" sldId="486"/>
        </pc:sldMkLst>
        <pc:picChg chg="add mod">
          <ac:chgData name="Steven Drucker" userId="76b5efae-2b21-4b5c-a1b3-789cf3ab584a" providerId="ADAL" clId="{91E159BC-D8F6-43A0-B8BD-4C360F502F2A}" dt="2019-05-31T00:03:08.882" v="2688" actId="1076"/>
          <ac:picMkLst>
            <pc:docMk/>
            <pc:sldMk cId="720297413" sldId="486"/>
            <ac:picMk id="4" creationId="{06372F14-D4BE-4000-B5C0-AD0FF30A7451}"/>
          </ac:picMkLst>
        </pc:picChg>
        <pc:picChg chg="add mod">
          <ac:chgData name="Steven Drucker" userId="76b5efae-2b21-4b5c-a1b3-789cf3ab584a" providerId="ADAL" clId="{91E159BC-D8F6-43A0-B8BD-4C360F502F2A}" dt="2019-05-31T00:03:08.882" v="2688" actId="1076"/>
          <ac:picMkLst>
            <pc:docMk/>
            <pc:sldMk cId="720297413" sldId="486"/>
            <ac:picMk id="5" creationId="{373237B6-2F83-4818-9F48-66F36A07F3C6}"/>
          </ac:picMkLst>
        </pc:picChg>
        <pc:picChg chg="add mod">
          <ac:chgData name="Steven Drucker" userId="76b5efae-2b21-4b5c-a1b3-789cf3ab584a" providerId="ADAL" clId="{91E159BC-D8F6-43A0-B8BD-4C360F502F2A}" dt="2019-05-31T00:04:50.742" v="2705" actId="14100"/>
          <ac:picMkLst>
            <pc:docMk/>
            <pc:sldMk cId="720297413" sldId="486"/>
            <ac:picMk id="6" creationId="{2EB16517-8458-4C49-A2DC-6AC679E525AA}"/>
          </ac:picMkLst>
        </pc:picChg>
        <pc:picChg chg="add mod">
          <ac:chgData name="Steven Drucker" userId="76b5efae-2b21-4b5c-a1b3-789cf3ab584a" providerId="ADAL" clId="{91E159BC-D8F6-43A0-B8BD-4C360F502F2A}" dt="2019-05-31T00:04:38.836" v="2702" actId="1076"/>
          <ac:picMkLst>
            <pc:docMk/>
            <pc:sldMk cId="720297413" sldId="486"/>
            <ac:picMk id="7" creationId="{A865A100-50BD-4011-81C3-4DB3C4EB146B}"/>
          </ac:picMkLst>
        </pc:picChg>
        <pc:picChg chg="add mod">
          <ac:chgData name="Steven Drucker" userId="76b5efae-2b21-4b5c-a1b3-789cf3ab584a" providerId="ADAL" clId="{91E159BC-D8F6-43A0-B8BD-4C360F502F2A}" dt="2019-05-31T00:03:59.006" v="2698" actId="1076"/>
          <ac:picMkLst>
            <pc:docMk/>
            <pc:sldMk cId="720297413" sldId="486"/>
            <ac:picMk id="8" creationId="{A156CF34-F78F-4E4B-A7D0-CDFE1BA673A8}"/>
          </ac:picMkLst>
        </pc:picChg>
        <pc:picChg chg="add mod">
          <ac:chgData name="Steven Drucker" userId="76b5efae-2b21-4b5c-a1b3-789cf3ab584a" providerId="ADAL" clId="{91E159BC-D8F6-43A0-B8BD-4C360F502F2A}" dt="2019-05-31T00:04:41.268" v="2703" actId="14100"/>
          <ac:picMkLst>
            <pc:docMk/>
            <pc:sldMk cId="720297413" sldId="486"/>
            <ac:picMk id="9" creationId="{5D5B2BB6-DB5A-41E4-A1FA-78C987C9B6A7}"/>
          </ac:picMkLst>
        </pc:picChg>
      </pc:sldChg>
      <pc:sldChg chg="addSp delSp add mod setBg">
        <pc:chgData name="Steven Drucker" userId="76b5efae-2b21-4b5c-a1b3-789cf3ab584a" providerId="ADAL" clId="{91E159BC-D8F6-43A0-B8BD-4C360F502F2A}" dt="2019-05-31T00:16:07.090" v="2756" actId="26606"/>
        <pc:sldMkLst>
          <pc:docMk/>
          <pc:sldMk cId="4214457472" sldId="487"/>
        </pc:sldMkLst>
        <pc:spChg chg="del">
          <ac:chgData name="Steven Drucker" userId="76b5efae-2b21-4b5c-a1b3-789cf3ab584a" providerId="ADAL" clId="{91E159BC-D8F6-43A0-B8BD-4C360F502F2A}" dt="2019-05-31T00:16:07.090" v="2756" actId="26606"/>
          <ac:spMkLst>
            <pc:docMk/>
            <pc:sldMk cId="4214457472" sldId="487"/>
            <ac:spMk id="2" creationId="{B314A3D5-F0F8-4D98-9EC4-AB733028A127}"/>
          </ac:spMkLst>
        </pc:spChg>
        <pc:spChg chg="del">
          <ac:chgData name="Steven Drucker" userId="76b5efae-2b21-4b5c-a1b3-789cf3ab584a" providerId="ADAL" clId="{91E159BC-D8F6-43A0-B8BD-4C360F502F2A}" dt="2019-05-31T00:16:07.090" v="2756" actId="26606"/>
          <ac:spMkLst>
            <pc:docMk/>
            <pc:sldMk cId="4214457472" sldId="487"/>
            <ac:spMk id="3" creationId="{4ABE027E-281A-469D-9D7A-354C367DD42C}"/>
          </ac:spMkLst>
        </pc:spChg>
        <pc:spChg chg="add">
          <ac:chgData name="Steven Drucker" userId="76b5efae-2b21-4b5c-a1b3-789cf3ab584a" providerId="ADAL" clId="{91E159BC-D8F6-43A0-B8BD-4C360F502F2A}" dt="2019-05-31T00:16:07.090" v="2756" actId="26606"/>
          <ac:spMkLst>
            <pc:docMk/>
            <pc:sldMk cId="4214457472" sldId="487"/>
            <ac:spMk id="10" creationId="{97B3FE1F-465D-4ECC-963E-411A6B9D0ED6}"/>
          </ac:spMkLst>
        </pc:spChg>
        <pc:spChg chg="add">
          <ac:chgData name="Steven Drucker" userId="76b5efae-2b21-4b5c-a1b3-789cf3ab584a" providerId="ADAL" clId="{91E159BC-D8F6-43A0-B8BD-4C360F502F2A}" dt="2019-05-31T00:16:07.090" v="2756" actId="26606"/>
          <ac:spMkLst>
            <pc:docMk/>
            <pc:sldMk cId="4214457472" sldId="487"/>
            <ac:spMk id="12" creationId="{6FF5F78A-2E17-423D-8913-F994DD012AAD}"/>
          </ac:spMkLst>
        </pc:spChg>
        <pc:picChg chg="add del">
          <ac:chgData name="Steven Drucker" userId="76b5efae-2b21-4b5c-a1b3-789cf3ab584a" providerId="ADAL" clId="{91E159BC-D8F6-43A0-B8BD-4C360F502F2A}" dt="2019-05-31T00:16:07.090" v="2756" actId="26606"/>
          <ac:picMkLst>
            <pc:docMk/>
            <pc:sldMk cId="4214457472" sldId="487"/>
            <ac:picMk id="4" creationId="{EABBB950-3F82-44EE-A07F-EB944E9865E2}"/>
          </ac:picMkLst>
        </pc:picChg>
        <pc:picChg chg="add">
          <ac:chgData name="Steven Drucker" userId="76b5efae-2b21-4b5c-a1b3-789cf3ab584a" providerId="ADAL" clId="{91E159BC-D8F6-43A0-B8BD-4C360F502F2A}" dt="2019-05-31T00:16:07.090" v="2756" actId="26606"/>
          <ac:picMkLst>
            <pc:docMk/>
            <pc:sldMk cId="4214457472" sldId="487"/>
            <ac:picMk id="7" creationId="{EABBB950-3F82-44EE-A07F-EB944E9865E2}"/>
          </ac:picMkLst>
        </pc:picChg>
      </pc:sldChg>
      <pc:sldChg chg="addSp delSp add mod setBg">
        <pc:chgData name="Steven Drucker" userId="76b5efae-2b21-4b5c-a1b3-789cf3ab584a" providerId="ADAL" clId="{91E159BC-D8F6-43A0-B8BD-4C360F502F2A}" dt="2019-05-31T00:18:30.890" v="2759" actId="26606"/>
        <pc:sldMkLst>
          <pc:docMk/>
          <pc:sldMk cId="2615192375" sldId="488"/>
        </pc:sldMkLst>
        <pc:spChg chg="del">
          <ac:chgData name="Steven Drucker" userId="76b5efae-2b21-4b5c-a1b3-789cf3ab584a" providerId="ADAL" clId="{91E159BC-D8F6-43A0-B8BD-4C360F502F2A}" dt="2019-05-31T00:18:30.890" v="2759" actId="26606"/>
          <ac:spMkLst>
            <pc:docMk/>
            <pc:sldMk cId="2615192375" sldId="488"/>
            <ac:spMk id="2" creationId="{54356325-94F5-4CFD-91D2-413287091EC1}"/>
          </ac:spMkLst>
        </pc:spChg>
        <pc:spChg chg="del">
          <ac:chgData name="Steven Drucker" userId="76b5efae-2b21-4b5c-a1b3-789cf3ab584a" providerId="ADAL" clId="{91E159BC-D8F6-43A0-B8BD-4C360F502F2A}" dt="2019-05-31T00:18:30.890" v="2759" actId="26606"/>
          <ac:spMkLst>
            <pc:docMk/>
            <pc:sldMk cId="2615192375" sldId="488"/>
            <ac:spMk id="3" creationId="{59470FFE-129A-4BEA-87D2-C7654231F908}"/>
          </ac:spMkLst>
        </pc:spChg>
        <pc:spChg chg="add">
          <ac:chgData name="Steven Drucker" userId="76b5efae-2b21-4b5c-a1b3-789cf3ab584a" providerId="ADAL" clId="{91E159BC-D8F6-43A0-B8BD-4C360F502F2A}" dt="2019-05-31T00:18:30.890" v="2759" actId="26606"/>
          <ac:spMkLst>
            <pc:docMk/>
            <pc:sldMk cId="2615192375" sldId="488"/>
            <ac:spMk id="10" creationId="{97B3FE1F-465D-4ECC-963E-411A6B9D0ED6}"/>
          </ac:spMkLst>
        </pc:spChg>
        <pc:spChg chg="add">
          <ac:chgData name="Steven Drucker" userId="76b5efae-2b21-4b5c-a1b3-789cf3ab584a" providerId="ADAL" clId="{91E159BC-D8F6-43A0-B8BD-4C360F502F2A}" dt="2019-05-31T00:18:30.890" v="2759" actId="26606"/>
          <ac:spMkLst>
            <pc:docMk/>
            <pc:sldMk cId="2615192375" sldId="488"/>
            <ac:spMk id="12" creationId="{6FF5F78A-2E17-423D-8913-F994DD012AAD}"/>
          </ac:spMkLst>
        </pc:spChg>
        <pc:picChg chg="add del">
          <ac:chgData name="Steven Drucker" userId="76b5efae-2b21-4b5c-a1b3-789cf3ab584a" providerId="ADAL" clId="{91E159BC-D8F6-43A0-B8BD-4C360F502F2A}" dt="2019-05-31T00:18:30.890" v="2759" actId="26606"/>
          <ac:picMkLst>
            <pc:docMk/>
            <pc:sldMk cId="2615192375" sldId="488"/>
            <ac:picMk id="4" creationId="{6D3FC229-1A6F-4ADF-B9E7-312B7ED72C5D}"/>
          </ac:picMkLst>
        </pc:picChg>
        <pc:picChg chg="add">
          <ac:chgData name="Steven Drucker" userId="76b5efae-2b21-4b5c-a1b3-789cf3ab584a" providerId="ADAL" clId="{91E159BC-D8F6-43A0-B8BD-4C360F502F2A}" dt="2019-05-31T00:18:30.890" v="2759" actId="26606"/>
          <ac:picMkLst>
            <pc:docMk/>
            <pc:sldMk cId="2615192375" sldId="488"/>
            <ac:picMk id="7" creationId="{6D3FC229-1A6F-4ADF-B9E7-312B7ED72C5D}"/>
          </ac:picMkLst>
        </pc:picChg>
      </pc:sldChg>
      <pc:sldChg chg="addSp delSp add mod setBg">
        <pc:chgData name="Steven Drucker" userId="76b5efae-2b21-4b5c-a1b3-789cf3ab584a" providerId="ADAL" clId="{91E159BC-D8F6-43A0-B8BD-4C360F502F2A}" dt="2019-05-31T00:22:57.672" v="2762" actId="26606"/>
        <pc:sldMkLst>
          <pc:docMk/>
          <pc:sldMk cId="1800881639" sldId="489"/>
        </pc:sldMkLst>
        <pc:spChg chg="del">
          <ac:chgData name="Steven Drucker" userId="76b5efae-2b21-4b5c-a1b3-789cf3ab584a" providerId="ADAL" clId="{91E159BC-D8F6-43A0-B8BD-4C360F502F2A}" dt="2019-05-31T00:22:57.672" v="2762" actId="26606"/>
          <ac:spMkLst>
            <pc:docMk/>
            <pc:sldMk cId="1800881639" sldId="489"/>
            <ac:spMk id="2" creationId="{246B47F2-1979-4A02-943C-B364FD5734E6}"/>
          </ac:spMkLst>
        </pc:spChg>
        <pc:spChg chg="del">
          <ac:chgData name="Steven Drucker" userId="76b5efae-2b21-4b5c-a1b3-789cf3ab584a" providerId="ADAL" clId="{91E159BC-D8F6-43A0-B8BD-4C360F502F2A}" dt="2019-05-31T00:22:57.672" v="2762" actId="26606"/>
          <ac:spMkLst>
            <pc:docMk/>
            <pc:sldMk cId="1800881639" sldId="489"/>
            <ac:spMk id="3" creationId="{92D57C23-2A55-456E-AEA3-1B34B3A2FDF8}"/>
          </ac:spMkLst>
        </pc:spChg>
        <pc:spChg chg="add">
          <ac:chgData name="Steven Drucker" userId="76b5efae-2b21-4b5c-a1b3-789cf3ab584a" providerId="ADAL" clId="{91E159BC-D8F6-43A0-B8BD-4C360F502F2A}" dt="2019-05-31T00:22:57.672" v="2762" actId="26606"/>
          <ac:spMkLst>
            <pc:docMk/>
            <pc:sldMk cId="1800881639" sldId="489"/>
            <ac:spMk id="10" creationId="{97B3FE1F-465D-4ECC-963E-411A6B9D0ED6}"/>
          </ac:spMkLst>
        </pc:spChg>
        <pc:spChg chg="add">
          <ac:chgData name="Steven Drucker" userId="76b5efae-2b21-4b5c-a1b3-789cf3ab584a" providerId="ADAL" clId="{91E159BC-D8F6-43A0-B8BD-4C360F502F2A}" dt="2019-05-31T00:22:57.672" v="2762" actId="26606"/>
          <ac:spMkLst>
            <pc:docMk/>
            <pc:sldMk cId="1800881639" sldId="489"/>
            <ac:spMk id="12" creationId="{6FF5F78A-2E17-423D-8913-F994DD012AAD}"/>
          </ac:spMkLst>
        </pc:spChg>
        <pc:picChg chg="add del">
          <ac:chgData name="Steven Drucker" userId="76b5efae-2b21-4b5c-a1b3-789cf3ab584a" providerId="ADAL" clId="{91E159BC-D8F6-43A0-B8BD-4C360F502F2A}" dt="2019-05-31T00:22:57.672" v="2762" actId="26606"/>
          <ac:picMkLst>
            <pc:docMk/>
            <pc:sldMk cId="1800881639" sldId="489"/>
            <ac:picMk id="4" creationId="{BF77224F-F28D-45CE-8A86-B33FFBFECCB4}"/>
          </ac:picMkLst>
        </pc:picChg>
        <pc:picChg chg="add">
          <ac:chgData name="Steven Drucker" userId="76b5efae-2b21-4b5c-a1b3-789cf3ab584a" providerId="ADAL" clId="{91E159BC-D8F6-43A0-B8BD-4C360F502F2A}" dt="2019-05-31T00:22:57.672" v="2762" actId="26606"/>
          <ac:picMkLst>
            <pc:docMk/>
            <pc:sldMk cId="1800881639" sldId="489"/>
            <ac:picMk id="7" creationId="{BF77224F-F28D-45CE-8A86-B33FFBFECCB4}"/>
          </ac:picMkLst>
        </pc:picChg>
      </pc:sldChg>
      <pc:sldChg chg="addSp delSp add mod setBg">
        <pc:chgData name="Steven Drucker" userId="76b5efae-2b21-4b5c-a1b3-789cf3ab584a" providerId="ADAL" clId="{91E159BC-D8F6-43A0-B8BD-4C360F502F2A}" dt="2019-05-31T00:26:19.226" v="2765" actId="26606"/>
        <pc:sldMkLst>
          <pc:docMk/>
          <pc:sldMk cId="1738987053" sldId="490"/>
        </pc:sldMkLst>
        <pc:spChg chg="del">
          <ac:chgData name="Steven Drucker" userId="76b5efae-2b21-4b5c-a1b3-789cf3ab584a" providerId="ADAL" clId="{91E159BC-D8F6-43A0-B8BD-4C360F502F2A}" dt="2019-05-31T00:26:19.226" v="2765" actId="26606"/>
          <ac:spMkLst>
            <pc:docMk/>
            <pc:sldMk cId="1738987053" sldId="490"/>
            <ac:spMk id="2" creationId="{89A20D93-1B22-41C7-A301-081033B967E9}"/>
          </ac:spMkLst>
        </pc:spChg>
        <pc:spChg chg="del">
          <ac:chgData name="Steven Drucker" userId="76b5efae-2b21-4b5c-a1b3-789cf3ab584a" providerId="ADAL" clId="{91E159BC-D8F6-43A0-B8BD-4C360F502F2A}" dt="2019-05-31T00:26:19.226" v="2765" actId="26606"/>
          <ac:spMkLst>
            <pc:docMk/>
            <pc:sldMk cId="1738987053" sldId="490"/>
            <ac:spMk id="3" creationId="{0A03A5D6-2FFE-4744-B507-077404338D8F}"/>
          </ac:spMkLst>
        </pc:spChg>
        <pc:spChg chg="add">
          <ac:chgData name="Steven Drucker" userId="76b5efae-2b21-4b5c-a1b3-789cf3ab584a" providerId="ADAL" clId="{91E159BC-D8F6-43A0-B8BD-4C360F502F2A}" dt="2019-05-31T00:26:19.226" v="2765" actId="26606"/>
          <ac:spMkLst>
            <pc:docMk/>
            <pc:sldMk cId="1738987053" sldId="490"/>
            <ac:spMk id="10" creationId="{97B3FE1F-465D-4ECC-963E-411A6B9D0ED6}"/>
          </ac:spMkLst>
        </pc:spChg>
        <pc:spChg chg="add">
          <ac:chgData name="Steven Drucker" userId="76b5efae-2b21-4b5c-a1b3-789cf3ab584a" providerId="ADAL" clId="{91E159BC-D8F6-43A0-B8BD-4C360F502F2A}" dt="2019-05-31T00:26:19.226" v="2765" actId="26606"/>
          <ac:spMkLst>
            <pc:docMk/>
            <pc:sldMk cId="1738987053" sldId="490"/>
            <ac:spMk id="12" creationId="{6FF5F78A-2E17-423D-8913-F994DD012AAD}"/>
          </ac:spMkLst>
        </pc:spChg>
        <pc:picChg chg="add del">
          <ac:chgData name="Steven Drucker" userId="76b5efae-2b21-4b5c-a1b3-789cf3ab584a" providerId="ADAL" clId="{91E159BC-D8F6-43A0-B8BD-4C360F502F2A}" dt="2019-05-31T00:26:19.226" v="2765" actId="26606"/>
          <ac:picMkLst>
            <pc:docMk/>
            <pc:sldMk cId="1738987053" sldId="490"/>
            <ac:picMk id="4" creationId="{A59B7EC2-6FD2-435D-84D6-A3B46FEEF62C}"/>
          </ac:picMkLst>
        </pc:picChg>
        <pc:picChg chg="add">
          <ac:chgData name="Steven Drucker" userId="76b5efae-2b21-4b5c-a1b3-789cf3ab584a" providerId="ADAL" clId="{91E159BC-D8F6-43A0-B8BD-4C360F502F2A}" dt="2019-05-31T00:26:19.226" v="2765" actId="26606"/>
          <ac:picMkLst>
            <pc:docMk/>
            <pc:sldMk cId="1738987053" sldId="490"/>
            <ac:picMk id="7" creationId="{A59B7EC2-6FD2-435D-84D6-A3B46FEEF62C}"/>
          </ac:picMkLst>
        </pc:picChg>
      </pc:sldChg>
      <pc:sldChg chg="modSp">
        <pc:chgData name="Steven Drucker" userId="76b5efae-2b21-4b5c-a1b3-789cf3ab584a" providerId="ADAL" clId="{91E159BC-D8F6-43A0-B8BD-4C360F502F2A}" dt="2019-06-01T15:48:44.300" v="2858" actId="20577"/>
        <pc:sldMkLst>
          <pc:docMk/>
          <pc:sldMk cId="4287385768" sldId="492"/>
        </pc:sldMkLst>
        <pc:spChg chg="mod">
          <ac:chgData name="Steven Drucker" userId="76b5efae-2b21-4b5c-a1b3-789cf3ab584a" providerId="ADAL" clId="{91E159BC-D8F6-43A0-B8BD-4C360F502F2A}" dt="2019-06-01T15:48:44.300" v="2858" actId="20577"/>
          <ac:spMkLst>
            <pc:docMk/>
            <pc:sldMk cId="4287385768" sldId="492"/>
            <ac:spMk id="3" creationId="{44E9B59D-EBEC-44E4-BD46-14BDED15BE64}"/>
          </ac:spMkLst>
        </pc:spChg>
      </pc:sldChg>
    </pc:docChg>
  </pc:docChgLst>
  <pc:docChgLst>
    <pc:chgData name="Steven Drucker" userId="76b5efae-2b21-4b5c-a1b3-789cf3ab584a" providerId="ADAL" clId="{CDE670BB-C781-4434-A208-1396E5D4999F}"/>
    <pc:docChg chg="undo custSel addSld delSld modSld sldOrd">
      <pc:chgData name="Steven Drucker" userId="76b5efae-2b21-4b5c-a1b3-789cf3ab584a" providerId="ADAL" clId="{CDE670BB-C781-4434-A208-1396E5D4999F}" dt="2019-06-10T17:03:47.900" v="2597"/>
      <pc:docMkLst>
        <pc:docMk/>
      </pc:docMkLst>
      <pc:sldChg chg="addSp delSp modSp add del">
        <pc:chgData name="Steven Drucker" userId="76b5efae-2b21-4b5c-a1b3-789cf3ab584a" providerId="ADAL" clId="{CDE670BB-C781-4434-A208-1396E5D4999F}" dt="2019-05-30T17:11:23.583" v="1654" actId="2696"/>
        <pc:sldMkLst>
          <pc:docMk/>
          <pc:sldMk cId="887631343" sldId="256"/>
        </pc:sldMkLst>
        <pc:spChg chg="mod">
          <ac:chgData name="Steven Drucker" userId="76b5efae-2b21-4b5c-a1b3-789cf3ab584a" providerId="ADAL" clId="{CDE670BB-C781-4434-A208-1396E5D4999F}" dt="2019-05-29T23:59:36.991" v="932" actId="1076"/>
          <ac:spMkLst>
            <pc:docMk/>
            <pc:sldMk cId="887631343" sldId="256"/>
            <ac:spMk id="2" creationId="{EC44D95F-2B6B-41ED-BDB1-3F4501F37D98}"/>
          </ac:spMkLst>
        </pc:spChg>
        <pc:spChg chg="del">
          <ac:chgData name="Steven Drucker" userId="76b5efae-2b21-4b5c-a1b3-789cf3ab584a" providerId="ADAL" clId="{CDE670BB-C781-4434-A208-1396E5D4999F}" dt="2019-05-29T23:59:04.244" v="895"/>
          <ac:spMkLst>
            <pc:docMk/>
            <pc:sldMk cId="887631343" sldId="256"/>
            <ac:spMk id="3" creationId="{7DFE2BBF-A749-4C82-A96C-3776B272C888}"/>
          </ac:spMkLst>
        </pc:spChg>
        <pc:spChg chg="add mod">
          <ac:chgData name="Steven Drucker" userId="76b5efae-2b21-4b5c-a1b3-789cf3ab584a" providerId="ADAL" clId="{CDE670BB-C781-4434-A208-1396E5D4999F}" dt="2019-05-30T00:00:32.832" v="1131" actId="20577"/>
          <ac:spMkLst>
            <pc:docMk/>
            <pc:sldMk cId="887631343" sldId="256"/>
            <ac:spMk id="4" creationId="{0245EE68-C168-4387-835F-FF96A9BA6281}"/>
          </ac:spMkLst>
        </pc:spChg>
      </pc:sldChg>
      <pc:sldChg chg="addSp delSp modSp mod ord setBg setClrOvrMap">
        <pc:chgData name="Steven Drucker" userId="76b5efae-2b21-4b5c-a1b3-789cf3ab584a" providerId="ADAL" clId="{CDE670BB-C781-4434-A208-1396E5D4999F}" dt="2019-05-29T23:58:28.759" v="887" actId="1076"/>
        <pc:sldMkLst>
          <pc:docMk/>
          <pc:sldMk cId="191212219" sldId="257"/>
        </pc:sldMkLst>
        <pc:spChg chg="mod">
          <ac:chgData name="Steven Drucker" userId="76b5efae-2b21-4b5c-a1b3-789cf3ab584a" providerId="ADAL" clId="{CDE670BB-C781-4434-A208-1396E5D4999F}" dt="2019-05-29T23:57:57.554" v="857" actId="26606"/>
          <ac:spMkLst>
            <pc:docMk/>
            <pc:sldMk cId="191212219" sldId="257"/>
            <ac:spMk id="2" creationId="{ABE73EFD-EE22-4EB5-B4B1-ABEC7E0287EB}"/>
          </ac:spMkLst>
        </pc:spChg>
        <pc:spChg chg="del">
          <ac:chgData name="Steven Drucker" userId="76b5efae-2b21-4b5c-a1b3-789cf3ab584a" providerId="ADAL" clId="{CDE670BB-C781-4434-A208-1396E5D4999F}" dt="2019-05-29T23:57:24.779" v="848"/>
          <ac:spMkLst>
            <pc:docMk/>
            <pc:sldMk cId="191212219" sldId="257"/>
            <ac:spMk id="3" creationId="{8A998338-465F-4B6B-8D01-204FFBC2056E}"/>
          </ac:spMkLst>
        </pc:spChg>
        <pc:spChg chg="add mod">
          <ac:chgData name="Steven Drucker" userId="76b5efae-2b21-4b5c-a1b3-789cf3ab584a" providerId="ADAL" clId="{CDE670BB-C781-4434-A208-1396E5D4999F}" dt="2019-05-29T23:58:28.759" v="887" actId="1076"/>
          <ac:spMkLst>
            <pc:docMk/>
            <pc:sldMk cId="191212219" sldId="257"/>
            <ac:spMk id="6" creationId="{4FBEDE3A-6DC6-466E-98E9-3DB864F4B44F}"/>
          </ac:spMkLst>
        </pc:spChg>
        <pc:spChg chg="add del">
          <ac:chgData name="Steven Drucker" userId="76b5efae-2b21-4b5c-a1b3-789cf3ab584a" providerId="ADAL" clId="{CDE670BB-C781-4434-A208-1396E5D4999F}" dt="2019-05-29T23:57:57.554" v="857" actId="26606"/>
          <ac:spMkLst>
            <pc:docMk/>
            <pc:sldMk cId="191212219" sldId="257"/>
            <ac:spMk id="10" creationId="{85E86DF6-E118-45BC-A56D-9B728D01D09C}"/>
          </ac:spMkLst>
        </pc:spChg>
        <pc:spChg chg="add del">
          <ac:chgData name="Steven Drucker" userId="76b5efae-2b21-4b5c-a1b3-789cf3ab584a" providerId="ADAL" clId="{CDE670BB-C781-4434-A208-1396E5D4999F}" dt="2019-05-29T23:57:57.554" v="857" actId="26606"/>
          <ac:spMkLst>
            <pc:docMk/>
            <pc:sldMk cId="191212219" sldId="257"/>
            <ac:spMk id="13" creationId="{04D65EFB-5E87-4639-A481-956B52E9D27C}"/>
          </ac:spMkLst>
        </pc:spChg>
        <pc:spChg chg="add del">
          <ac:chgData name="Steven Drucker" userId="76b5efae-2b21-4b5c-a1b3-789cf3ab584a" providerId="ADAL" clId="{CDE670BB-C781-4434-A208-1396E5D4999F}" dt="2019-05-29T23:57:57.554" v="857" actId="26606"/>
          <ac:spMkLst>
            <pc:docMk/>
            <pc:sldMk cId="191212219" sldId="257"/>
            <ac:spMk id="15" creationId="{2A3781C0-206F-4038-93FF-4CDA80B1D99C}"/>
          </ac:spMkLst>
        </pc:spChg>
        <pc:picChg chg="add del mod">
          <ac:chgData name="Steven Drucker" userId="76b5efae-2b21-4b5c-a1b3-789cf3ab584a" providerId="ADAL" clId="{CDE670BB-C781-4434-A208-1396E5D4999F}" dt="2019-05-29T23:57:23.707" v="847"/>
          <ac:picMkLst>
            <pc:docMk/>
            <pc:sldMk cId="191212219" sldId="257"/>
            <ac:picMk id="4" creationId="{CE9B45E5-F088-48FE-A1A3-06CE574A085B}"/>
          </ac:picMkLst>
        </pc:picChg>
        <pc:picChg chg="add del mod">
          <ac:chgData name="Steven Drucker" userId="76b5efae-2b21-4b5c-a1b3-789cf3ab584a" providerId="ADAL" clId="{CDE670BB-C781-4434-A208-1396E5D4999F}" dt="2019-05-29T23:57:57.554" v="857" actId="26606"/>
          <ac:picMkLst>
            <pc:docMk/>
            <pc:sldMk cId="191212219" sldId="257"/>
            <ac:picMk id="5" creationId="{568FE709-9F94-4F43-A673-F56872CA21B9}"/>
          </ac:picMkLst>
        </pc:picChg>
        <pc:picChg chg="add del">
          <ac:chgData name="Steven Drucker" userId="76b5efae-2b21-4b5c-a1b3-789cf3ab584a" providerId="ADAL" clId="{CDE670BB-C781-4434-A208-1396E5D4999F}" dt="2019-05-29T23:57:57.554" v="857" actId="26606"/>
          <ac:picMkLst>
            <pc:docMk/>
            <pc:sldMk cId="191212219" sldId="257"/>
            <ac:picMk id="8" creationId="{568FE709-9F94-4F43-A673-F56872CA21B9}"/>
          </ac:picMkLst>
        </pc:picChg>
      </pc:sldChg>
      <pc:sldChg chg="modSp">
        <pc:chgData name="Steven Drucker" userId="76b5efae-2b21-4b5c-a1b3-789cf3ab584a" providerId="ADAL" clId="{CDE670BB-C781-4434-A208-1396E5D4999F}" dt="2019-05-30T00:24:23.339" v="1329" actId="1076"/>
        <pc:sldMkLst>
          <pc:docMk/>
          <pc:sldMk cId="2209894119" sldId="258"/>
        </pc:sldMkLst>
        <pc:spChg chg="mod">
          <ac:chgData name="Steven Drucker" userId="76b5efae-2b21-4b5c-a1b3-789cf3ab584a" providerId="ADAL" clId="{CDE670BB-C781-4434-A208-1396E5D4999F}" dt="2019-05-30T00:18:20.602" v="1300" actId="20577"/>
          <ac:spMkLst>
            <pc:docMk/>
            <pc:sldMk cId="2209894119" sldId="258"/>
            <ac:spMk id="2" creationId="{20332CBB-915B-45C6-8260-92DC8BC686C6}"/>
          </ac:spMkLst>
        </pc:spChg>
        <pc:picChg chg="mod">
          <ac:chgData name="Steven Drucker" userId="76b5efae-2b21-4b5c-a1b3-789cf3ab584a" providerId="ADAL" clId="{CDE670BB-C781-4434-A208-1396E5D4999F}" dt="2019-05-30T00:24:23.339" v="1329" actId="1076"/>
          <ac:picMkLst>
            <pc:docMk/>
            <pc:sldMk cId="2209894119" sldId="258"/>
            <ac:picMk id="4" creationId="{89EB1EAA-D72B-47CC-B7EF-30D3AB59278B}"/>
          </ac:picMkLst>
        </pc:picChg>
      </pc:sldChg>
      <pc:sldChg chg="modSp">
        <pc:chgData name="Steven Drucker" userId="76b5efae-2b21-4b5c-a1b3-789cf3ab584a" providerId="ADAL" clId="{CDE670BB-C781-4434-A208-1396E5D4999F}" dt="2019-05-29T20:55:20.710" v="447" actId="27636"/>
        <pc:sldMkLst>
          <pc:docMk/>
          <pc:sldMk cId="3070726560" sldId="402"/>
        </pc:sldMkLst>
        <pc:spChg chg="mod">
          <ac:chgData name="Steven Drucker" userId="76b5efae-2b21-4b5c-a1b3-789cf3ab584a" providerId="ADAL" clId="{CDE670BB-C781-4434-A208-1396E5D4999F}" dt="2019-05-29T20:55:20.710" v="447" actId="27636"/>
          <ac:spMkLst>
            <pc:docMk/>
            <pc:sldMk cId="3070726560" sldId="402"/>
            <ac:spMk id="3" creationId="{42A8E741-3248-4C82-BD04-99956EBD9A42}"/>
          </ac:spMkLst>
        </pc:spChg>
      </pc:sldChg>
      <pc:sldChg chg="addSp delSp modSp">
        <pc:chgData name="Steven Drucker" userId="76b5efae-2b21-4b5c-a1b3-789cf3ab584a" providerId="ADAL" clId="{CDE670BB-C781-4434-A208-1396E5D4999F}" dt="2019-05-30T17:06:36.538" v="1533"/>
        <pc:sldMkLst>
          <pc:docMk/>
          <pc:sldMk cId="1474857378" sldId="451"/>
        </pc:sldMkLst>
        <pc:spChg chg="add del mod">
          <ac:chgData name="Steven Drucker" userId="76b5efae-2b21-4b5c-a1b3-789cf3ab584a" providerId="ADAL" clId="{CDE670BB-C781-4434-A208-1396E5D4999F}" dt="2019-05-30T17:06:36.538" v="1533"/>
          <ac:spMkLst>
            <pc:docMk/>
            <pc:sldMk cId="1474857378" sldId="451"/>
            <ac:spMk id="4" creationId="{443C9EDF-5F56-4B59-8DBF-0DA45C83A9E0}"/>
          </ac:spMkLst>
        </pc:spChg>
      </pc:sldChg>
      <pc:sldChg chg="addSp modSp">
        <pc:chgData name="Steven Drucker" userId="76b5efae-2b21-4b5c-a1b3-789cf3ab584a" providerId="ADAL" clId="{CDE670BB-C781-4434-A208-1396E5D4999F}" dt="2019-05-30T17:06:46.203" v="1536" actId="20577"/>
        <pc:sldMkLst>
          <pc:docMk/>
          <pc:sldMk cId="1311551501" sldId="453"/>
        </pc:sldMkLst>
        <pc:spChg chg="mod">
          <ac:chgData name="Steven Drucker" userId="76b5efae-2b21-4b5c-a1b3-789cf3ab584a" providerId="ADAL" clId="{CDE670BB-C781-4434-A208-1396E5D4999F}" dt="2019-05-30T17:06:46.203" v="1536" actId="20577"/>
          <ac:spMkLst>
            <pc:docMk/>
            <pc:sldMk cId="1311551501" sldId="453"/>
            <ac:spMk id="3" creationId="{E86DD791-6756-4706-8F60-EB7D4E1FF86D}"/>
          </ac:spMkLst>
        </pc:spChg>
        <pc:spChg chg="add mod">
          <ac:chgData name="Steven Drucker" userId="76b5efae-2b21-4b5c-a1b3-789cf3ab584a" providerId="ADAL" clId="{CDE670BB-C781-4434-A208-1396E5D4999F}" dt="2019-05-30T17:06:42.643" v="1535" actId="255"/>
          <ac:spMkLst>
            <pc:docMk/>
            <pc:sldMk cId="1311551501" sldId="453"/>
            <ac:spMk id="4" creationId="{E999F0D5-6C44-4A7C-B4DD-BF9D1DEAEE36}"/>
          </ac:spMkLst>
        </pc:spChg>
      </pc:sldChg>
      <pc:sldChg chg="modSp">
        <pc:chgData name="Steven Drucker" userId="76b5efae-2b21-4b5c-a1b3-789cf3ab584a" providerId="ADAL" clId="{CDE670BB-C781-4434-A208-1396E5D4999F}" dt="2019-05-30T17:07:57.573" v="1592" actId="20577"/>
        <pc:sldMkLst>
          <pc:docMk/>
          <pc:sldMk cId="2790162326" sldId="454"/>
        </pc:sldMkLst>
        <pc:spChg chg="mod">
          <ac:chgData name="Steven Drucker" userId="76b5efae-2b21-4b5c-a1b3-789cf3ab584a" providerId="ADAL" clId="{CDE670BB-C781-4434-A208-1396E5D4999F}" dt="2019-05-30T17:07:57.573" v="1592" actId="20577"/>
          <ac:spMkLst>
            <pc:docMk/>
            <pc:sldMk cId="2790162326" sldId="454"/>
            <ac:spMk id="5" creationId="{AABDF65A-B849-4272-BC6D-415F8A4F5FB5}"/>
          </ac:spMkLst>
        </pc:spChg>
      </pc:sldChg>
      <pc:sldChg chg="modSp">
        <pc:chgData name="Steven Drucker" userId="76b5efae-2b21-4b5c-a1b3-789cf3ab584a" providerId="ADAL" clId="{CDE670BB-C781-4434-A208-1396E5D4999F}" dt="2019-05-30T17:08:44.635" v="1651" actId="20577"/>
        <pc:sldMkLst>
          <pc:docMk/>
          <pc:sldMk cId="639607240" sldId="457"/>
        </pc:sldMkLst>
        <pc:spChg chg="mod">
          <ac:chgData name="Steven Drucker" userId="76b5efae-2b21-4b5c-a1b3-789cf3ab584a" providerId="ADAL" clId="{CDE670BB-C781-4434-A208-1396E5D4999F}" dt="2019-05-30T17:08:44.635" v="1651" actId="20577"/>
          <ac:spMkLst>
            <pc:docMk/>
            <pc:sldMk cId="639607240" sldId="457"/>
            <ac:spMk id="3" creationId="{48CF3606-D8D2-4B4B-9379-D70E74D8BFC6}"/>
          </ac:spMkLst>
        </pc:spChg>
      </pc:sldChg>
      <pc:sldChg chg="modSp">
        <pc:chgData name="Steven Drucker" userId="76b5efae-2b21-4b5c-a1b3-789cf3ab584a" providerId="ADAL" clId="{CDE670BB-C781-4434-A208-1396E5D4999F}" dt="2019-05-29T20:55:20.736" v="449" actId="27636"/>
        <pc:sldMkLst>
          <pc:docMk/>
          <pc:sldMk cId="208173362" sldId="458"/>
        </pc:sldMkLst>
        <pc:spChg chg="mod">
          <ac:chgData name="Steven Drucker" userId="76b5efae-2b21-4b5c-a1b3-789cf3ab584a" providerId="ADAL" clId="{CDE670BB-C781-4434-A208-1396E5D4999F}" dt="2019-05-29T20:55:20.736" v="449" actId="27636"/>
          <ac:spMkLst>
            <pc:docMk/>
            <pc:sldMk cId="208173362" sldId="458"/>
            <ac:spMk id="2" creationId="{6ACF8AC4-422E-45F2-9B92-5392CD93BE6D}"/>
          </ac:spMkLst>
        </pc:spChg>
      </pc:sldChg>
      <pc:sldChg chg="addSp delSp modSp add">
        <pc:chgData name="Steven Drucker" userId="76b5efae-2b21-4b5c-a1b3-789cf3ab584a" providerId="ADAL" clId="{CDE670BB-C781-4434-A208-1396E5D4999F}" dt="2019-05-30T00:05:21.022" v="1152" actId="1076"/>
        <pc:sldMkLst>
          <pc:docMk/>
          <pc:sldMk cId="1984602265" sldId="468"/>
        </pc:sldMkLst>
        <pc:spChg chg="mod">
          <ac:chgData name="Steven Drucker" userId="76b5efae-2b21-4b5c-a1b3-789cf3ab584a" providerId="ADAL" clId="{CDE670BB-C781-4434-A208-1396E5D4999F}" dt="2019-05-14T21:20:35.233" v="49" actId="20577"/>
          <ac:spMkLst>
            <pc:docMk/>
            <pc:sldMk cId="1984602265" sldId="468"/>
            <ac:spMk id="2" creationId="{E50D39D5-D7D9-40C8-A401-8FFD8BB209EE}"/>
          </ac:spMkLst>
        </pc:spChg>
        <pc:spChg chg="add mod">
          <ac:chgData name="Steven Drucker" userId="76b5efae-2b21-4b5c-a1b3-789cf3ab584a" providerId="ADAL" clId="{CDE670BB-C781-4434-A208-1396E5D4999F}" dt="2019-05-30T00:05:21.022" v="1152" actId="1076"/>
          <ac:spMkLst>
            <pc:docMk/>
            <pc:sldMk cId="1984602265" sldId="468"/>
            <ac:spMk id="3" creationId="{40EB26D4-1E8B-43AC-92AF-93B506E64AFF}"/>
          </ac:spMkLst>
        </pc:spChg>
        <pc:spChg chg="del">
          <ac:chgData name="Steven Drucker" userId="76b5efae-2b21-4b5c-a1b3-789cf3ab584a" providerId="ADAL" clId="{CDE670BB-C781-4434-A208-1396E5D4999F}" dt="2019-05-14T21:20:29.959" v="42"/>
          <ac:spMkLst>
            <pc:docMk/>
            <pc:sldMk cId="1984602265" sldId="468"/>
            <ac:spMk id="3" creationId="{CE8CC5D0-02E9-4B08-B5C4-1D2832A8271F}"/>
          </ac:spMkLst>
        </pc:spChg>
        <pc:picChg chg="add mod">
          <ac:chgData name="Steven Drucker" userId="76b5efae-2b21-4b5c-a1b3-789cf3ab584a" providerId="ADAL" clId="{CDE670BB-C781-4434-A208-1396E5D4999F}" dt="2019-05-30T00:05:16.942" v="1151" actId="14100"/>
          <ac:picMkLst>
            <pc:docMk/>
            <pc:sldMk cId="1984602265" sldId="468"/>
            <ac:picMk id="4" creationId="{FD81B2E6-8801-4FA6-8901-F8C6A5C71BDC}"/>
          </ac:picMkLst>
        </pc:picChg>
      </pc:sldChg>
      <pc:sldChg chg="addSp modSp add del">
        <pc:chgData name="Steven Drucker" userId="76b5efae-2b21-4b5c-a1b3-789cf3ab584a" providerId="ADAL" clId="{CDE670BB-C781-4434-A208-1396E5D4999F}" dt="2019-05-30T00:17:57.410" v="1290" actId="1076"/>
        <pc:sldMkLst>
          <pc:docMk/>
          <pc:sldMk cId="1223434310" sldId="471"/>
        </pc:sldMkLst>
        <pc:spChg chg="mod">
          <ac:chgData name="Steven Drucker" userId="76b5efae-2b21-4b5c-a1b3-789cf3ab584a" providerId="ADAL" clId="{CDE670BB-C781-4434-A208-1396E5D4999F}" dt="2019-05-30T00:17:42.345" v="1289" actId="20577"/>
          <ac:spMkLst>
            <pc:docMk/>
            <pc:sldMk cId="1223434310" sldId="471"/>
            <ac:spMk id="2" creationId="{EA5386C8-BF54-4F6B-B0AF-7DB0D4B8E05A}"/>
          </ac:spMkLst>
        </pc:spChg>
        <pc:spChg chg="add mod">
          <ac:chgData name="Steven Drucker" userId="76b5efae-2b21-4b5c-a1b3-789cf3ab584a" providerId="ADAL" clId="{CDE670BB-C781-4434-A208-1396E5D4999F}" dt="2019-05-30T00:16:31.490" v="1261" actId="1076"/>
          <ac:spMkLst>
            <pc:docMk/>
            <pc:sldMk cId="1223434310" sldId="471"/>
            <ac:spMk id="4" creationId="{FD9EB4EB-F790-4393-A749-4B0940E82730}"/>
          </ac:spMkLst>
        </pc:spChg>
        <pc:spChg chg="add mod">
          <ac:chgData name="Steven Drucker" userId="76b5efae-2b21-4b5c-a1b3-789cf3ab584a" providerId="ADAL" clId="{CDE670BB-C781-4434-A208-1396E5D4999F}" dt="2019-05-30T00:17:57.410" v="1290" actId="1076"/>
          <ac:spMkLst>
            <pc:docMk/>
            <pc:sldMk cId="1223434310" sldId="471"/>
            <ac:spMk id="7" creationId="{075412D7-C35F-451A-8A05-C7295257D507}"/>
          </ac:spMkLst>
        </pc:spChg>
        <pc:spChg chg="add mod">
          <ac:chgData name="Steven Drucker" userId="76b5efae-2b21-4b5c-a1b3-789cf3ab584a" providerId="ADAL" clId="{CDE670BB-C781-4434-A208-1396E5D4999F}" dt="2019-05-30T00:17:35.986" v="1274" actId="1076"/>
          <ac:spMkLst>
            <pc:docMk/>
            <pc:sldMk cId="1223434310" sldId="471"/>
            <ac:spMk id="8" creationId="{5935C75B-B440-4870-AF0C-B807EFEF83FF}"/>
          </ac:spMkLst>
        </pc:spChg>
        <pc:picChg chg="add mod">
          <ac:chgData name="Steven Drucker" userId="76b5efae-2b21-4b5c-a1b3-789cf3ab584a" providerId="ADAL" clId="{CDE670BB-C781-4434-A208-1396E5D4999F}" dt="2019-05-30T00:16:28.907" v="1260" actId="1076"/>
          <ac:picMkLst>
            <pc:docMk/>
            <pc:sldMk cId="1223434310" sldId="471"/>
            <ac:picMk id="5" creationId="{650F37AA-1667-411B-914D-30E6A4803B7A}"/>
          </ac:picMkLst>
        </pc:picChg>
        <pc:picChg chg="add mod">
          <ac:chgData name="Steven Drucker" userId="76b5efae-2b21-4b5c-a1b3-789cf3ab584a" providerId="ADAL" clId="{CDE670BB-C781-4434-A208-1396E5D4999F}" dt="2019-05-30T00:16:33.149" v="1262" actId="1076"/>
          <ac:picMkLst>
            <pc:docMk/>
            <pc:sldMk cId="1223434310" sldId="471"/>
            <ac:picMk id="6" creationId="{8D79DFEB-535D-4851-9B70-30D4D6208ABB}"/>
          </ac:picMkLst>
        </pc:picChg>
      </pc:sldChg>
      <pc:sldChg chg="modSp add ord">
        <pc:chgData name="Steven Drucker" userId="76b5efae-2b21-4b5c-a1b3-789cf3ab584a" providerId="ADAL" clId="{CDE670BB-C781-4434-A208-1396E5D4999F}" dt="2019-05-30T17:05:00.790" v="1481"/>
        <pc:sldMkLst>
          <pc:docMk/>
          <pc:sldMk cId="435171378" sldId="472"/>
        </pc:sldMkLst>
        <pc:spChg chg="mod">
          <ac:chgData name="Steven Drucker" userId="76b5efae-2b21-4b5c-a1b3-789cf3ab584a" providerId="ADAL" clId="{CDE670BB-C781-4434-A208-1396E5D4999F}" dt="2019-05-14T21:27:01.750" v="256" actId="20577"/>
          <ac:spMkLst>
            <pc:docMk/>
            <pc:sldMk cId="435171378" sldId="472"/>
            <ac:spMk id="3" creationId="{0FDD08AE-6B91-4371-B461-6F2B84AEB058}"/>
          </ac:spMkLst>
        </pc:spChg>
      </pc:sldChg>
      <pc:sldChg chg="modSp add">
        <pc:chgData name="Steven Drucker" userId="76b5efae-2b21-4b5c-a1b3-789cf3ab584a" providerId="ADAL" clId="{CDE670BB-C781-4434-A208-1396E5D4999F}" dt="2019-05-29T23:38:16.658" v="779" actId="20577"/>
        <pc:sldMkLst>
          <pc:docMk/>
          <pc:sldMk cId="3372643718" sldId="474"/>
        </pc:sldMkLst>
        <pc:spChg chg="mod">
          <ac:chgData name="Steven Drucker" userId="76b5efae-2b21-4b5c-a1b3-789cf3ab584a" providerId="ADAL" clId="{CDE670BB-C781-4434-A208-1396E5D4999F}" dt="2019-05-29T20:52:38.292" v="286" actId="20577"/>
          <ac:spMkLst>
            <pc:docMk/>
            <pc:sldMk cId="3372643718" sldId="474"/>
            <ac:spMk id="2" creationId="{FDC3C629-778A-40D4-BBD9-AACE0ED98286}"/>
          </ac:spMkLst>
        </pc:spChg>
        <pc:spChg chg="mod">
          <ac:chgData name="Steven Drucker" userId="76b5efae-2b21-4b5c-a1b3-789cf3ab584a" providerId="ADAL" clId="{CDE670BB-C781-4434-A208-1396E5D4999F}" dt="2019-05-29T23:38:16.658" v="779" actId="20577"/>
          <ac:spMkLst>
            <pc:docMk/>
            <pc:sldMk cId="3372643718" sldId="474"/>
            <ac:spMk id="3" creationId="{68DCBAAC-4BAE-4064-8BA0-01F3CB220DAF}"/>
          </ac:spMkLst>
        </pc:spChg>
      </pc:sldChg>
      <pc:sldChg chg="addSp delSp modSp add">
        <pc:chgData name="Steven Drucker" userId="76b5efae-2b21-4b5c-a1b3-789cf3ab584a" providerId="ADAL" clId="{CDE670BB-C781-4434-A208-1396E5D4999F}" dt="2019-05-29T23:58:44.071" v="894" actId="404"/>
        <pc:sldMkLst>
          <pc:docMk/>
          <pc:sldMk cId="773242322" sldId="475"/>
        </pc:sldMkLst>
        <pc:spChg chg="mod">
          <ac:chgData name="Steven Drucker" userId="76b5efae-2b21-4b5c-a1b3-789cf3ab584a" providerId="ADAL" clId="{CDE670BB-C781-4434-A208-1396E5D4999F}" dt="2019-05-29T23:58:44.071" v="894" actId="404"/>
          <ac:spMkLst>
            <pc:docMk/>
            <pc:sldMk cId="773242322" sldId="475"/>
            <ac:spMk id="2" creationId="{E109AAF9-6AA4-487F-8E4E-C84C59DFE039}"/>
          </ac:spMkLst>
        </pc:spChg>
        <pc:spChg chg="del">
          <ac:chgData name="Steven Drucker" userId="76b5efae-2b21-4b5c-a1b3-789cf3ab584a" providerId="ADAL" clId="{CDE670BB-C781-4434-A208-1396E5D4999F}" dt="2019-05-29T23:56:07.500" v="821"/>
          <ac:spMkLst>
            <pc:docMk/>
            <pc:sldMk cId="773242322" sldId="475"/>
            <ac:spMk id="3" creationId="{398242F2-FE07-40E6-9951-C015A0C26F9C}"/>
          </ac:spMkLst>
        </pc:spChg>
        <pc:spChg chg="add mod">
          <ac:chgData name="Steven Drucker" userId="76b5efae-2b21-4b5c-a1b3-789cf3ab584a" providerId="ADAL" clId="{CDE670BB-C781-4434-A208-1396E5D4999F}" dt="2019-05-29T23:58:34.589" v="888"/>
          <ac:spMkLst>
            <pc:docMk/>
            <pc:sldMk cId="773242322" sldId="475"/>
            <ac:spMk id="4" creationId="{F8575D55-97DC-4071-A807-68036EA191A4}"/>
          </ac:spMkLst>
        </pc:spChg>
      </pc:sldChg>
      <pc:sldChg chg="addSp delSp modSp add mod setBg">
        <pc:chgData name="Steven Drucker" userId="76b5efae-2b21-4b5c-a1b3-789cf3ab584a" providerId="ADAL" clId="{CDE670BB-C781-4434-A208-1396E5D4999F}" dt="2019-05-30T00:09:32.051" v="1206" actId="20577"/>
        <pc:sldMkLst>
          <pc:docMk/>
          <pc:sldMk cId="3509700059" sldId="476"/>
        </pc:sldMkLst>
        <pc:spChg chg="del">
          <ac:chgData name="Steven Drucker" userId="76b5efae-2b21-4b5c-a1b3-789cf3ab584a" providerId="ADAL" clId="{CDE670BB-C781-4434-A208-1396E5D4999F}" dt="2019-05-30T00:06:49.267" v="1155" actId="26606"/>
          <ac:spMkLst>
            <pc:docMk/>
            <pc:sldMk cId="3509700059" sldId="476"/>
            <ac:spMk id="2" creationId="{4B69C565-FEC8-429D-BCF2-6CFDA7DCC525}"/>
          </ac:spMkLst>
        </pc:spChg>
        <pc:spChg chg="del">
          <ac:chgData name="Steven Drucker" userId="76b5efae-2b21-4b5c-a1b3-789cf3ab584a" providerId="ADAL" clId="{CDE670BB-C781-4434-A208-1396E5D4999F}" dt="2019-05-30T00:06:43.563" v="1154"/>
          <ac:spMkLst>
            <pc:docMk/>
            <pc:sldMk cId="3509700059" sldId="476"/>
            <ac:spMk id="3" creationId="{5329A561-2610-409D-8BA3-CC533374A42F}"/>
          </ac:spMkLst>
        </pc:spChg>
        <pc:spChg chg="add mod">
          <ac:chgData name="Steven Drucker" userId="76b5efae-2b21-4b5c-a1b3-789cf3ab584a" providerId="ADAL" clId="{CDE670BB-C781-4434-A208-1396E5D4999F}" dt="2019-05-30T00:07:02.478" v="1166" actId="20577"/>
          <ac:spMkLst>
            <pc:docMk/>
            <pc:sldMk cId="3509700059" sldId="476"/>
            <ac:spMk id="6" creationId="{26A88D6D-8FB5-488D-A0DD-8F72E78E864E}"/>
          </ac:spMkLst>
        </pc:spChg>
        <pc:spChg chg="add mod">
          <ac:chgData name="Steven Drucker" userId="76b5efae-2b21-4b5c-a1b3-789cf3ab584a" providerId="ADAL" clId="{CDE670BB-C781-4434-A208-1396E5D4999F}" dt="2019-05-30T00:07:42.934" v="1183" actId="1076"/>
          <ac:spMkLst>
            <pc:docMk/>
            <pc:sldMk cId="3509700059" sldId="476"/>
            <ac:spMk id="7" creationId="{E2654950-8276-4EAE-872E-02196D84A357}"/>
          </ac:spMkLst>
        </pc:spChg>
        <pc:spChg chg="add mod">
          <ac:chgData name="Steven Drucker" userId="76b5efae-2b21-4b5c-a1b3-789cf3ab584a" providerId="ADAL" clId="{CDE670BB-C781-4434-A208-1396E5D4999F}" dt="2019-05-30T00:09:32.051" v="1206" actId="20577"/>
          <ac:spMkLst>
            <pc:docMk/>
            <pc:sldMk cId="3509700059" sldId="476"/>
            <ac:spMk id="10" creationId="{889A520D-A2DC-42F0-8734-2F051D26EFB7}"/>
          </ac:spMkLst>
        </pc:spChg>
        <pc:picChg chg="add mod">
          <ac:chgData name="Steven Drucker" userId="76b5efae-2b21-4b5c-a1b3-789cf3ab584a" providerId="ADAL" clId="{CDE670BB-C781-4434-A208-1396E5D4999F}" dt="2019-05-30T00:06:51.324" v="1156" actId="1076"/>
          <ac:picMkLst>
            <pc:docMk/>
            <pc:sldMk cId="3509700059" sldId="476"/>
            <ac:picMk id="5" creationId="{9A1540A8-2D52-424C-A3EF-64EA7CCB7CB7}"/>
          </ac:picMkLst>
        </pc:picChg>
        <pc:picChg chg="add mod">
          <ac:chgData name="Steven Drucker" userId="76b5efae-2b21-4b5c-a1b3-789cf3ab584a" providerId="ADAL" clId="{CDE670BB-C781-4434-A208-1396E5D4999F}" dt="2019-05-30T00:09:11.954" v="1187" actId="1076"/>
          <ac:picMkLst>
            <pc:docMk/>
            <pc:sldMk cId="3509700059" sldId="476"/>
            <ac:picMk id="9" creationId="{6F06885D-E6BE-45A2-8477-D7FF78161CA3}"/>
          </ac:picMkLst>
        </pc:picChg>
      </pc:sldChg>
      <pc:sldChg chg="addSp delSp modSp add">
        <pc:chgData name="Steven Drucker" userId="76b5efae-2b21-4b5c-a1b3-789cf3ab584a" providerId="ADAL" clId="{CDE670BB-C781-4434-A208-1396E5D4999F}" dt="2019-05-30T00:24:00.183" v="1326" actId="207"/>
        <pc:sldMkLst>
          <pc:docMk/>
          <pc:sldMk cId="3734144276" sldId="477"/>
        </pc:sldMkLst>
        <pc:spChg chg="mod">
          <ac:chgData name="Steven Drucker" userId="76b5efae-2b21-4b5c-a1b3-789cf3ab584a" providerId="ADAL" clId="{CDE670BB-C781-4434-A208-1396E5D4999F}" dt="2019-05-30T00:23:22.483" v="1322" actId="20577"/>
          <ac:spMkLst>
            <pc:docMk/>
            <pc:sldMk cId="3734144276" sldId="477"/>
            <ac:spMk id="2" creationId="{C68510E4-A7B0-4C70-8708-3A98DB3123DD}"/>
          </ac:spMkLst>
        </pc:spChg>
        <pc:spChg chg="del">
          <ac:chgData name="Steven Drucker" userId="76b5efae-2b21-4b5c-a1b3-789cf3ab584a" providerId="ADAL" clId="{CDE670BB-C781-4434-A208-1396E5D4999F}" dt="2019-05-30T00:23:15.414" v="1302"/>
          <ac:spMkLst>
            <pc:docMk/>
            <pc:sldMk cId="3734144276" sldId="477"/>
            <ac:spMk id="3" creationId="{B7A4C0CF-89B6-44DA-AD1E-D4F570503ADE}"/>
          </ac:spMkLst>
        </pc:spChg>
        <pc:spChg chg="add mod">
          <ac:chgData name="Steven Drucker" userId="76b5efae-2b21-4b5c-a1b3-789cf3ab584a" providerId="ADAL" clId="{CDE670BB-C781-4434-A208-1396E5D4999F}" dt="2019-05-30T00:24:00.183" v="1326" actId="207"/>
          <ac:spMkLst>
            <pc:docMk/>
            <pc:sldMk cId="3734144276" sldId="477"/>
            <ac:spMk id="6" creationId="{3F378055-FE2D-4914-990F-94222DD08A5D}"/>
          </ac:spMkLst>
        </pc:spChg>
        <pc:picChg chg="add mod">
          <ac:chgData name="Steven Drucker" userId="76b5efae-2b21-4b5c-a1b3-789cf3ab584a" providerId="ADAL" clId="{CDE670BB-C781-4434-A208-1396E5D4999F}" dt="2019-05-30T00:23:15.414" v="1302"/>
          <ac:picMkLst>
            <pc:docMk/>
            <pc:sldMk cId="3734144276" sldId="477"/>
            <ac:picMk id="5" creationId="{27AB85A3-E700-4EA9-BB73-7EDC92F5B659}"/>
          </ac:picMkLst>
        </pc:picChg>
      </pc:sldChg>
      <pc:sldChg chg="addSp modSp add">
        <pc:chgData name="Steven Drucker" userId="76b5efae-2b21-4b5c-a1b3-789cf3ab584a" providerId="ADAL" clId="{CDE670BB-C781-4434-A208-1396E5D4999F}" dt="2019-05-30T00:28:03.850" v="1379" actId="404"/>
        <pc:sldMkLst>
          <pc:docMk/>
          <pc:sldMk cId="1280089361" sldId="478"/>
        </pc:sldMkLst>
        <pc:spChg chg="mod">
          <ac:chgData name="Steven Drucker" userId="76b5efae-2b21-4b5c-a1b3-789cf3ab584a" providerId="ADAL" clId="{CDE670BB-C781-4434-A208-1396E5D4999F}" dt="2019-05-30T00:27:30.911" v="1349" actId="20577"/>
          <ac:spMkLst>
            <pc:docMk/>
            <pc:sldMk cId="1280089361" sldId="478"/>
            <ac:spMk id="2" creationId="{9D507914-E71B-4DEC-8965-9C9F0A053EDF}"/>
          </ac:spMkLst>
        </pc:spChg>
        <pc:spChg chg="mod">
          <ac:chgData name="Steven Drucker" userId="76b5efae-2b21-4b5c-a1b3-789cf3ab584a" providerId="ADAL" clId="{CDE670BB-C781-4434-A208-1396E5D4999F}" dt="2019-05-30T00:28:03.850" v="1379" actId="404"/>
          <ac:spMkLst>
            <pc:docMk/>
            <pc:sldMk cId="1280089361" sldId="478"/>
            <ac:spMk id="3" creationId="{F7D2A1ED-BDDC-4D8B-9693-5FCE89F2077D}"/>
          </ac:spMkLst>
        </pc:spChg>
        <pc:spChg chg="add mod">
          <ac:chgData name="Steven Drucker" userId="76b5efae-2b21-4b5c-a1b3-789cf3ab584a" providerId="ADAL" clId="{CDE670BB-C781-4434-A208-1396E5D4999F}" dt="2019-05-30T00:25:45.147" v="1332" actId="1076"/>
          <ac:spMkLst>
            <pc:docMk/>
            <pc:sldMk cId="1280089361" sldId="478"/>
            <ac:spMk id="4" creationId="{6D59DF50-A050-4BC1-BA22-68A8CF489055}"/>
          </ac:spMkLst>
        </pc:spChg>
        <pc:picChg chg="add mod">
          <ac:chgData name="Steven Drucker" userId="76b5efae-2b21-4b5c-a1b3-789cf3ab584a" providerId="ADAL" clId="{CDE670BB-C781-4434-A208-1396E5D4999F}" dt="2019-05-30T00:27:22.118" v="1338" actId="1076"/>
          <ac:picMkLst>
            <pc:docMk/>
            <pc:sldMk cId="1280089361" sldId="478"/>
            <ac:picMk id="5" creationId="{31C2F1D8-2316-46FF-8568-A47191722209}"/>
          </ac:picMkLst>
        </pc:picChg>
      </pc:sldChg>
      <pc:sldChg chg="addSp modSp add">
        <pc:chgData name="Steven Drucker" userId="76b5efae-2b21-4b5c-a1b3-789cf3ab584a" providerId="ADAL" clId="{CDE670BB-C781-4434-A208-1396E5D4999F}" dt="2019-05-30T00:30:15.149" v="1456" actId="1076"/>
        <pc:sldMkLst>
          <pc:docMk/>
          <pc:sldMk cId="1641162337" sldId="479"/>
        </pc:sldMkLst>
        <pc:spChg chg="mod">
          <ac:chgData name="Steven Drucker" userId="76b5efae-2b21-4b5c-a1b3-789cf3ab584a" providerId="ADAL" clId="{CDE670BB-C781-4434-A208-1396E5D4999F}" dt="2019-05-30T00:29:22.559" v="1401" actId="404"/>
          <ac:spMkLst>
            <pc:docMk/>
            <pc:sldMk cId="1641162337" sldId="479"/>
            <ac:spMk id="2" creationId="{4FADB75B-A4C1-4132-BBC3-F01A84E6413D}"/>
          </ac:spMkLst>
        </pc:spChg>
        <pc:spChg chg="mod">
          <ac:chgData name="Steven Drucker" userId="76b5efae-2b21-4b5c-a1b3-789cf3ab584a" providerId="ADAL" clId="{CDE670BB-C781-4434-A208-1396E5D4999F}" dt="2019-05-30T00:30:11.496" v="1455" actId="404"/>
          <ac:spMkLst>
            <pc:docMk/>
            <pc:sldMk cId="1641162337" sldId="479"/>
            <ac:spMk id="3" creationId="{CBEA6BE0-5DB9-4094-9585-902845208EBF}"/>
          </ac:spMkLst>
        </pc:spChg>
        <pc:spChg chg="add mod">
          <ac:chgData name="Steven Drucker" userId="76b5efae-2b21-4b5c-a1b3-789cf3ab584a" providerId="ADAL" clId="{CDE670BB-C781-4434-A208-1396E5D4999F}" dt="2019-05-30T00:28:37.584" v="1382" actId="1076"/>
          <ac:spMkLst>
            <pc:docMk/>
            <pc:sldMk cId="1641162337" sldId="479"/>
            <ac:spMk id="4" creationId="{84B151F3-AA22-4B38-95F1-D0D36563BC60}"/>
          </ac:spMkLst>
        </pc:spChg>
        <pc:picChg chg="add mod">
          <ac:chgData name="Steven Drucker" userId="76b5efae-2b21-4b5c-a1b3-789cf3ab584a" providerId="ADAL" clId="{CDE670BB-C781-4434-A208-1396E5D4999F}" dt="2019-05-30T00:30:15.149" v="1456" actId="1076"/>
          <ac:picMkLst>
            <pc:docMk/>
            <pc:sldMk cId="1641162337" sldId="479"/>
            <ac:picMk id="5" creationId="{B4E26A97-27FB-42DE-B3FA-07A709376683}"/>
          </ac:picMkLst>
        </pc:picChg>
      </pc:sldChg>
      <pc:sldChg chg="modSp add">
        <pc:chgData name="Steven Drucker" userId="76b5efae-2b21-4b5c-a1b3-789cf3ab584a" providerId="ADAL" clId="{CDE670BB-C781-4434-A208-1396E5D4999F}" dt="2019-05-30T00:31:13.909" v="1480" actId="20577"/>
        <pc:sldMkLst>
          <pc:docMk/>
          <pc:sldMk cId="212935344" sldId="480"/>
        </pc:sldMkLst>
        <pc:spChg chg="mod">
          <ac:chgData name="Steven Drucker" userId="76b5efae-2b21-4b5c-a1b3-789cf3ab584a" providerId="ADAL" clId="{CDE670BB-C781-4434-A208-1396E5D4999F}" dt="2019-05-30T00:31:13.909" v="1480" actId="20577"/>
          <ac:spMkLst>
            <pc:docMk/>
            <pc:sldMk cId="212935344" sldId="480"/>
            <ac:spMk id="3" creationId="{5182ABAA-5A6D-43AE-8118-97D00BC90AAD}"/>
          </ac:spMkLst>
        </pc:spChg>
      </pc:sldChg>
      <pc:sldChg chg="addSp modSp ord">
        <pc:chgData name="Steven Drucker" userId="76b5efae-2b21-4b5c-a1b3-789cf3ab584a" providerId="ADAL" clId="{CDE670BB-C781-4434-A208-1396E5D4999F}" dt="2019-06-10T16:59:51.114" v="2576"/>
        <pc:sldMkLst>
          <pc:docMk/>
          <pc:sldMk cId="1077029910" sldId="481"/>
        </pc:sldMkLst>
        <pc:spChg chg="add mod">
          <ac:chgData name="Steven Drucker" userId="76b5efae-2b21-4b5c-a1b3-789cf3ab584a" providerId="ADAL" clId="{CDE670BB-C781-4434-A208-1396E5D4999F}" dt="2019-05-30T17:06:52.179" v="1537" actId="20577"/>
          <ac:spMkLst>
            <pc:docMk/>
            <pc:sldMk cId="1077029910" sldId="481"/>
            <ac:spMk id="3" creationId="{D6E067ED-74E8-40B4-8539-853B3AE31DBB}"/>
          </ac:spMkLst>
        </pc:spChg>
        <pc:spChg chg="add mod">
          <ac:chgData name="Steven Drucker" userId="76b5efae-2b21-4b5c-a1b3-789cf3ab584a" providerId="ADAL" clId="{CDE670BB-C781-4434-A208-1396E5D4999F}" dt="2019-05-30T17:07:15.419" v="1541" actId="255"/>
          <ac:spMkLst>
            <pc:docMk/>
            <pc:sldMk cId="1077029910" sldId="481"/>
            <ac:spMk id="5" creationId="{92681599-DDAA-4AA1-BBA6-0175A5F0BB94}"/>
          </ac:spMkLst>
        </pc:spChg>
      </pc:sldChg>
      <pc:sldChg chg="modSp">
        <pc:chgData name="Steven Drucker" userId="76b5efae-2b21-4b5c-a1b3-789cf3ab584a" providerId="ADAL" clId="{CDE670BB-C781-4434-A208-1396E5D4999F}" dt="2019-05-31T17:47:49.811" v="2398" actId="27636"/>
        <pc:sldMkLst>
          <pc:docMk/>
          <pc:sldMk cId="2705731687" sldId="483"/>
        </pc:sldMkLst>
        <pc:spChg chg="mod">
          <ac:chgData name="Steven Drucker" userId="76b5efae-2b21-4b5c-a1b3-789cf3ab584a" providerId="ADAL" clId="{CDE670BB-C781-4434-A208-1396E5D4999F}" dt="2019-05-31T17:47:31.077" v="2389" actId="20577"/>
          <ac:spMkLst>
            <pc:docMk/>
            <pc:sldMk cId="2705731687" sldId="483"/>
            <ac:spMk id="2" creationId="{381FBFF5-06E1-4EC0-ADD3-1C66F4520039}"/>
          </ac:spMkLst>
        </pc:spChg>
        <pc:spChg chg="mod">
          <ac:chgData name="Steven Drucker" userId="76b5efae-2b21-4b5c-a1b3-789cf3ab584a" providerId="ADAL" clId="{CDE670BB-C781-4434-A208-1396E5D4999F}" dt="2019-05-31T17:47:49.811" v="2398" actId="27636"/>
          <ac:spMkLst>
            <pc:docMk/>
            <pc:sldMk cId="2705731687" sldId="483"/>
            <ac:spMk id="3" creationId="{0300FF64-CE73-4FAA-89FD-834109D1561A}"/>
          </ac:spMkLst>
        </pc:spChg>
      </pc:sldChg>
      <pc:sldChg chg="addSp delSp">
        <pc:chgData name="Steven Drucker" userId="76b5efae-2b21-4b5c-a1b3-789cf3ab584a" providerId="ADAL" clId="{CDE670BB-C781-4434-A208-1396E5D4999F}" dt="2019-05-31T17:57:24.277" v="2563" actId="478"/>
        <pc:sldMkLst>
          <pc:docMk/>
          <pc:sldMk cId="1800881639" sldId="489"/>
        </pc:sldMkLst>
        <pc:picChg chg="add del">
          <ac:chgData name="Steven Drucker" userId="76b5efae-2b21-4b5c-a1b3-789cf3ab584a" providerId="ADAL" clId="{CDE670BB-C781-4434-A208-1396E5D4999F}" dt="2019-05-31T17:57:24.277" v="2563" actId="478"/>
          <ac:picMkLst>
            <pc:docMk/>
            <pc:sldMk cId="1800881639" sldId="489"/>
            <ac:picMk id="4" creationId="{BF77224F-F28D-45CE-8A86-B33FFBFECCB4}"/>
          </ac:picMkLst>
        </pc:picChg>
      </pc:sldChg>
      <pc:sldChg chg="modSp add ord">
        <pc:chgData name="Steven Drucker" userId="76b5efae-2b21-4b5c-a1b3-789cf3ab584a" providerId="ADAL" clId="{CDE670BB-C781-4434-A208-1396E5D4999F}" dt="2019-05-31T17:56:19.751" v="2560" actId="20577"/>
        <pc:sldMkLst>
          <pc:docMk/>
          <pc:sldMk cId="2633076622" sldId="491"/>
        </pc:sldMkLst>
        <pc:spChg chg="mod">
          <ac:chgData name="Steven Drucker" userId="76b5efae-2b21-4b5c-a1b3-789cf3ab584a" providerId="ADAL" clId="{CDE670BB-C781-4434-A208-1396E5D4999F}" dt="2019-05-31T17:56:19.751" v="2560" actId="20577"/>
          <ac:spMkLst>
            <pc:docMk/>
            <pc:sldMk cId="2633076622" sldId="491"/>
            <ac:spMk id="2" creationId="{2C8F0C7B-35EE-490A-B985-002478C51644}"/>
          </ac:spMkLst>
        </pc:spChg>
        <pc:spChg chg="mod">
          <ac:chgData name="Steven Drucker" userId="76b5efae-2b21-4b5c-a1b3-789cf3ab584a" providerId="ADAL" clId="{CDE670BB-C781-4434-A208-1396E5D4999F}" dt="2019-05-31T17:55:57.144" v="2548" actId="20577"/>
          <ac:spMkLst>
            <pc:docMk/>
            <pc:sldMk cId="2633076622" sldId="491"/>
            <ac:spMk id="3" creationId="{28332798-D5DE-43D4-A084-398177A41C61}"/>
          </ac:spMkLst>
        </pc:spChg>
      </pc:sldChg>
      <pc:sldChg chg="addSp modSp add">
        <pc:chgData name="Steven Drucker" userId="76b5efae-2b21-4b5c-a1b3-789cf3ab584a" providerId="ADAL" clId="{CDE670BB-C781-4434-A208-1396E5D4999F}" dt="2019-05-31T17:47:13.963" v="2370" actId="20577"/>
        <pc:sldMkLst>
          <pc:docMk/>
          <pc:sldMk cId="4287385768" sldId="492"/>
        </pc:sldMkLst>
        <pc:spChg chg="add mod">
          <ac:chgData name="Steven Drucker" userId="76b5efae-2b21-4b5c-a1b3-789cf3ab584a" providerId="ADAL" clId="{CDE670BB-C781-4434-A208-1396E5D4999F}" dt="2019-05-31T17:47:13.963" v="2370" actId="20577"/>
          <ac:spMkLst>
            <pc:docMk/>
            <pc:sldMk cId="4287385768" sldId="492"/>
            <ac:spMk id="2" creationId="{1476E096-C8FD-4F1F-A107-F2BD725D4AEB}"/>
          </ac:spMkLst>
        </pc:spChg>
        <pc:spChg chg="add mod">
          <ac:chgData name="Steven Drucker" userId="76b5efae-2b21-4b5c-a1b3-789cf3ab584a" providerId="ADAL" clId="{CDE670BB-C781-4434-A208-1396E5D4999F}" dt="2019-05-31T17:47:03.558" v="2340" actId="20577"/>
          <ac:spMkLst>
            <pc:docMk/>
            <pc:sldMk cId="4287385768" sldId="492"/>
            <ac:spMk id="3" creationId="{44E9B59D-EBEC-44E4-BD46-14BDED15BE64}"/>
          </ac:spMkLst>
        </pc:spChg>
      </pc:sldChg>
      <pc:sldChg chg="addSp add">
        <pc:chgData name="Steven Drucker" userId="76b5efae-2b21-4b5c-a1b3-789cf3ab584a" providerId="ADAL" clId="{CDE670BB-C781-4434-A208-1396E5D4999F}" dt="2019-06-10T16:57:51.938" v="2565"/>
        <pc:sldMkLst>
          <pc:docMk/>
          <pc:sldMk cId="873892345" sldId="493"/>
        </pc:sldMkLst>
        <pc:picChg chg="add">
          <ac:chgData name="Steven Drucker" userId="76b5efae-2b21-4b5c-a1b3-789cf3ab584a" providerId="ADAL" clId="{CDE670BB-C781-4434-A208-1396E5D4999F}" dt="2019-06-10T16:57:51.938" v="2565"/>
          <ac:picMkLst>
            <pc:docMk/>
            <pc:sldMk cId="873892345" sldId="493"/>
            <ac:picMk id="4" creationId="{48CBBAF9-735E-4F5C-956D-1800189AE1CD}"/>
          </ac:picMkLst>
        </pc:picChg>
      </pc:sldChg>
      <pc:sldChg chg="addSp add">
        <pc:chgData name="Steven Drucker" userId="76b5efae-2b21-4b5c-a1b3-789cf3ab584a" providerId="ADAL" clId="{CDE670BB-C781-4434-A208-1396E5D4999F}" dt="2019-06-10T16:58:13.251" v="2567"/>
        <pc:sldMkLst>
          <pc:docMk/>
          <pc:sldMk cId="4015847751" sldId="494"/>
        </pc:sldMkLst>
        <pc:picChg chg="add">
          <ac:chgData name="Steven Drucker" userId="76b5efae-2b21-4b5c-a1b3-789cf3ab584a" providerId="ADAL" clId="{CDE670BB-C781-4434-A208-1396E5D4999F}" dt="2019-06-10T16:58:13.251" v="2567"/>
          <ac:picMkLst>
            <pc:docMk/>
            <pc:sldMk cId="4015847751" sldId="494"/>
            <ac:picMk id="4" creationId="{E768445C-ECE6-48EA-AE7B-237DE7E4C9FF}"/>
          </ac:picMkLst>
        </pc:picChg>
      </pc:sldChg>
      <pc:sldChg chg="addSp add">
        <pc:chgData name="Steven Drucker" userId="76b5efae-2b21-4b5c-a1b3-789cf3ab584a" providerId="ADAL" clId="{CDE670BB-C781-4434-A208-1396E5D4999F}" dt="2019-06-10T16:58:35.408" v="2569"/>
        <pc:sldMkLst>
          <pc:docMk/>
          <pc:sldMk cId="3407104604" sldId="495"/>
        </pc:sldMkLst>
        <pc:picChg chg="add">
          <ac:chgData name="Steven Drucker" userId="76b5efae-2b21-4b5c-a1b3-789cf3ab584a" providerId="ADAL" clId="{CDE670BB-C781-4434-A208-1396E5D4999F}" dt="2019-06-10T16:58:35.408" v="2569"/>
          <ac:picMkLst>
            <pc:docMk/>
            <pc:sldMk cId="3407104604" sldId="495"/>
            <ac:picMk id="4" creationId="{DB8C82E1-1BF6-474E-BAB6-B55F883A3AB2}"/>
          </ac:picMkLst>
        </pc:picChg>
      </pc:sldChg>
      <pc:sldChg chg="addSp add">
        <pc:chgData name="Steven Drucker" userId="76b5efae-2b21-4b5c-a1b3-789cf3ab584a" providerId="ADAL" clId="{CDE670BB-C781-4434-A208-1396E5D4999F}" dt="2019-06-10T16:58:54.232" v="2571"/>
        <pc:sldMkLst>
          <pc:docMk/>
          <pc:sldMk cId="3630336653" sldId="496"/>
        </pc:sldMkLst>
        <pc:picChg chg="add">
          <ac:chgData name="Steven Drucker" userId="76b5efae-2b21-4b5c-a1b3-789cf3ab584a" providerId="ADAL" clId="{CDE670BB-C781-4434-A208-1396E5D4999F}" dt="2019-06-10T16:58:54.232" v="2571"/>
          <ac:picMkLst>
            <pc:docMk/>
            <pc:sldMk cId="3630336653" sldId="496"/>
            <ac:picMk id="4" creationId="{049498D8-0CEF-491E-AC20-4E2663C53FA6}"/>
          </ac:picMkLst>
        </pc:picChg>
      </pc:sldChg>
      <pc:sldChg chg="addSp add">
        <pc:chgData name="Steven Drucker" userId="76b5efae-2b21-4b5c-a1b3-789cf3ab584a" providerId="ADAL" clId="{CDE670BB-C781-4434-A208-1396E5D4999F}" dt="2019-06-10T16:59:13.839" v="2573"/>
        <pc:sldMkLst>
          <pc:docMk/>
          <pc:sldMk cId="91976264" sldId="497"/>
        </pc:sldMkLst>
        <pc:picChg chg="add">
          <ac:chgData name="Steven Drucker" userId="76b5efae-2b21-4b5c-a1b3-789cf3ab584a" providerId="ADAL" clId="{CDE670BB-C781-4434-A208-1396E5D4999F}" dt="2019-06-10T16:59:13.839" v="2573"/>
          <ac:picMkLst>
            <pc:docMk/>
            <pc:sldMk cId="91976264" sldId="497"/>
            <ac:picMk id="4" creationId="{DBD193D2-E0C6-49CE-8602-A5E3B0BE436E}"/>
          </ac:picMkLst>
        </pc:picChg>
      </pc:sldChg>
      <pc:sldChg chg="addSp add">
        <pc:chgData name="Steven Drucker" userId="76b5efae-2b21-4b5c-a1b3-789cf3ab584a" providerId="ADAL" clId="{CDE670BB-C781-4434-A208-1396E5D4999F}" dt="2019-06-10T16:59:29.578" v="2575"/>
        <pc:sldMkLst>
          <pc:docMk/>
          <pc:sldMk cId="3979265475" sldId="498"/>
        </pc:sldMkLst>
        <pc:picChg chg="add">
          <ac:chgData name="Steven Drucker" userId="76b5efae-2b21-4b5c-a1b3-789cf3ab584a" providerId="ADAL" clId="{CDE670BB-C781-4434-A208-1396E5D4999F}" dt="2019-06-10T16:59:29.578" v="2575"/>
          <ac:picMkLst>
            <pc:docMk/>
            <pc:sldMk cId="3979265475" sldId="498"/>
            <ac:picMk id="4" creationId="{7FDDF8ED-3390-4F4B-9712-85DD99BA2025}"/>
          </ac:picMkLst>
        </pc:picChg>
      </pc:sldChg>
      <pc:sldChg chg="addSp add">
        <pc:chgData name="Steven Drucker" userId="76b5efae-2b21-4b5c-a1b3-789cf3ab584a" providerId="ADAL" clId="{CDE670BB-C781-4434-A208-1396E5D4999F}" dt="2019-06-10T17:00:15.254" v="2578"/>
        <pc:sldMkLst>
          <pc:docMk/>
          <pc:sldMk cId="1643934476" sldId="499"/>
        </pc:sldMkLst>
        <pc:picChg chg="add">
          <ac:chgData name="Steven Drucker" userId="76b5efae-2b21-4b5c-a1b3-789cf3ab584a" providerId="ADAL" clId="{CDE670BB-C781-4434-A208-1396E5D4999F}" dt="2019-06-10T17:00:15.254" v="2578"/>
          <ac:picMkLst>
            <pc:docMk/>
            <pc:sldMk cId="1643934476" sldId="499"/>
            <ac:picMk id="4" creationId="{7C6F3AEC-05F1-4B5E-8685-E2A34021F09F}"/>
          </ac:picMkLst>
        </pc:picChg>
      </pc:sldChg>
      <pc:sldChg chg="addSp add">
        <pc:chgData name="Steven Drucker" userId="76b5efae-2b21-4b5c-a1b3-789cf3ab584a" providerId="ADAL" clId="{CDE670BB-C781-4434-A208-1396E5D4999F}" dt="2019-06-10T17:00:33.976" v="2580"/>
        <pc:sldMkLst>
          <pc:docMk/>
          <pc:sldMk cId="1535674225" sldId="500"/>
        </pc:sldMkLst>
        <pc:picChg chg="add">
          <ac:chgData name="Steven Drucker" userId="76b5efae-2b21-4b5c-a1b3-789cf3ab584a" providerId="ADAL" clId="{CDE670BB-C781-4434-A208-1396E5D4999F}" dt="2019-06-10T17:00:33.976" v="2580"/>
          <ac:picMkLst>
            <pc:docMk/>
            <pc:sldMk cId="1535674225" sldId="500"/>
            <ac:picMk id="4" creationId="{36C44604-81B4-41F6-8B0D-9C140CB58306}"/>
          </ac:picMkLst>
        </pc:picChg>
      </pc:sldChg>
      <pc:sldChg chg="addSp add">
        <pc:chgData name="Steven Drucker" userId="76b5efae-2b21-4b5c-a1b3-789cf3ab584a" providerId="ADAL" clId="{CDE670BB-C781-4434-A208-1396E5D4999F}" dt="2019-06-10T17:00:50.511" v="2582"/>
        <pc:sldMkLst>
          <pc:docMk/>
          <pc:sldMk cId="3942935025" sldId="501"/>
        </pc:sldMkLst>
        <pc:picChg chg="add">
          <ac:chgData name="Steven Drucker" userId="76b5efae-2b21-4b5c-a1b3-789cf3ab584a" providerId="ADAL" clId="{CDE670BB-C781-4434-A208-1396E5D4999F}" dt="2019-06-10T17:00:50.511" v="2582"/>
          <ac:picMkLst>
            <pc:docMk/>
            <pc:sldMk cId="3942935025" sldId="501"/>
            <ac:picMk id="4" creationId="{BB8F9E22-F845-4C6C-949E-655C09840AB3}"/>
          </ac:picMkLst>
        </pc:picChg>
      </pc:sldChg>
      <pc:sldChg chg="addSp add">
        <pc:chgData name="Steven Drucker" userId="76b5efae-2b21-4b5c-a1b3-789cf3ab584a" providerId="ADAL" clId="{CDE670BB-C781-4434-A208-1396E5D4999F}" dt="2019-06-10T17:01:07.515" v="2584"/>
        <pc:sldMkLst>
          <pc:docMk/>
          <pc:sldMk cId="2896941421" sldId="502"/>
        </pc:sldMkLst>
        <pc:picChg chg="add">
          <ac:chgData name="Steven Drucker" userId="76b5efae-2b21-4b5c-a1b3-789cf3ab584a" providerId="ADAL" clId="{CDE670BB-C781-4434-A208-1396E5D4999F}" dt="2019-06-10T17:01:07.515" v="2584"/>
          <ac:picMkLst>
            <pc:docMk/>
            <pc:sldMk cId="2896941421" sldId="502"/>
            <ac:picMk id="4" creationId="{27D0EA1E-A024-4357-BE69-FC55388EAA02}"/>
          </ac:picMkLst>
        </pc:picChg>
      </pc:sldChg>
      <pc:sldChg chg="addSp add">
        <pc:chgData name="Steven Drucker" userId="76b5efae-2b21-4b5c-a1b3-789cf3ab584a" providerId="ADAL" clId="{CDE670BB-C781-4434-A208-1396E5D4999F}" dt="2019-06-10T17:01:20.798" v="2586"/>
        <pc:sldMkLst>
          <pc:docMk/>
          <pc:sldMk cId="3494738158" sldId="503"/>
        </pc:sldMkLst>
        <pc:picChg chg="add">
          <ac:chgData name="Steven Drucker" userId="76b5efae-2b21-4b5c-a1b3-789cf3ab584a" providerId="ADAL" clId="{CDE670BB-C781-4434-A208-1396E5D4999F}" dt="2019-06-10T17:01:20.798" v="2586"/>
          <ac:picMkLst>
            <pc:docMk/>
            <pc:sldMk cId="3494738158" sldId="503"/>
            <ac:picMk id="4" creationId="{99827561-03CA-4D1A-A7BE-2F497AD4485E}"/>
          </ac:picMkLst>
        </pc:picChg>
      </pc:sldChg>
      <pc:sldChg chg="addSp add">
        <pc:chgData name="Steven Drucker" userId="76b5efae-2b21-4b5c-a1b3-789cf3ab584a" providerId="ADAL" clId="{CDE670BB-C781-4434-A208-1396E5D4999F}" dt="2019-06-10T17:01:41.661" v="2588"/>
        <pc:sldMkLst>
          <pc:docMk/>
          <pc:sldMk cId="4267575360" sldId="504"/>
        </pc:sldMkLst>
        <pc:picChg chg="add">
          <ac:chgData name="Steven Drucker" userId="76b5efae-2b21-4b5c-a1b3-789cf3ab584a" providerId="ADAL" clId="{CDE670BB-C781-4434-A208-1396E5D4999F}" dt="2019-06-10T17:01:41.661" v="2588"/>
          <ac:picMkLst>
            <pc:docMk/>
            <pc:sldMk cId="4267575360" sldId="504"/>
            <ac:picMk id="4" creationId="{4CC93F9E-69E4-44B1-B95C-0691C2628750}"/>
          </ac:picMkLst>
        </pc:picChg>
      </pc:sldChg>
      <pc:sldChg chg="addSp add">
        <pc:chgData name="Steven Drucker" userId="76b5efae-2b21-4b5c-a1b3-789cf3ab584a" providerId="ADAL" clId="{CDE670BB-C781-4434-A208-1396E5D4999F}" dt="2019-06-10T17:02:09.519" v="2590"/>
        <pc:sldMkLst>
          <pc:docMk/>
          <pc:sldMk cId="2940912376" sldId="505"/>
        </pc:sldMkLst>
        <pc:picChg chg="add">
          <ac:chgData name="Steven Drucker" userId="76b5efae-2b21-4b5c-a1b3-789cf3ab584a" providerId="ADAL" clId="{CDE670BB-C781-4434-A208-1396E5D4999F}" dt="2019-06-10T17:02:09.519" v="2590"/>
          <ac:picMkLst>
            <pc:docMk/>
            <pc:sldMk cId="2940912376" sldId="505"/>
            <ac:picMk id="4" creationId="{D97A29A0-6802-4496-AACE-B03A60AC7D25}"/>
          </ac:picMkLst>
        </pc:picChg>
      </pc:sldChg>
      <pc:sldChg chg="addSp add">
        <pc:chgData name="Steven Drucker" userId="76b5efae-2b21-4b5c-a1b3-789cf3ab584a" providerId="ADAL" clId="{CDE670BB-C781-4434-A208-1396E5D4999F}" dt="2019-06-10T17:02:34.627" v="2592"/>
        <pc:sldMkLst>
          <pc:docMk/>
          <pc:sldMk cId="1166432815" sldId="506"/>
        </pc:sldMkLst>
        <pc:picChg chg="add">
          <ac:chgData name="Steven Drucker" userId="76b5efae-2b21-4b5c-a1b3-789cf3ab584a" providerId="ADAL" clId="{CDE670BB-C781-4434-A208-1396E5D4999F}" dt="2019-06-10T17:02:34.627" v="2592"/>
          <ac:picMkLst>
            <pc:docMk/>
            <pc:sldMk cId="1166432815" sldId="506"/>
            <ac:picMk id="4" creationId="{69F90BC9-165A-4EAA-B1D8-63BF5A6E1E12}"/>
          </ac:picMkLst>
        </pc:picChg>
      </pc:sldChg>
      <pc:sldChg chg="addSp add">
        <pc:chgData name="Steven Drucker" userId="76b5efae-2b21-4b5c-a1b3-789cf3ab584a" providerId="ADAL" clId="{CDE670BB-C781-4434-A208-1396E5D4999F}" dt="2019-06-10T17:02:49.490" v="2594"/>
        <pc:sldMkLst>
          <pc:docMk/>
          <pc:sldMk cId="3041616658" sldId="507"/>
        </pc:sldMkLst>
        <pc:picChg chg="add">
          <ac:chgData name="Steven Drucker" userId="76b5efae-2b21-4b5c-a1b3-789cf3ab584a" providerId="ADAL" clId="{CDE670BB-C781-4434-A208-1396E5D4999F}" dt="2019-06-10T17:02:49.490" v="2594"/>
          <ac:picMkLst>
            <pc:docMk/>
            <pc:sldMk cId="3041616658" sldId="507"/>
            <ac:picMk id="4" creationId="{CB966A3C-60D0-460B-9F9D-0FD4F282EADF}"/>
          </ac:picMkLst>
        </pc:picChg>
      </pc:sldChg>
      <pc:sldChg chg="addSp add">
        <pc:chgData name="Steven Drucker" userId="76b5efae-2b21-4b5c-a1b3-789cf3ab584a" providerId="ADAL" clId="{CDE670BB-C781-4434-A208-1396E5D4999F}" dt="2019-06-10T17:03:09.264" v="2596"/>
        <pc:sldMkLst>
          <pc:docMk/>
          <pc:sldMk cId="122570610" sldId="508"/>
        </pc:sldMkLst>
        <pc:picChg chg="add">
          <ac:chgData name="Steven Drucker" userId="76b5efae-2b21-4b5c-a1b3-789cf3ab584a" providerId="ADAL" clId="{CDE670BB-C781-4434-A208-1396E5D4999F}" dt="2019-06-10T17:03:09.264" v="2596"/>
          <ac:picMkLst>
            <pc:docMk/>
            <pc:sldMk cId="122570610" sldId="508"/>
            <ac:picMk id="4" creationId="{58215693-79C0-4652-BA0B-95344D6B8E40}"/>
          </ac:picMkLst>
        </pc:picChg>
      </pc:sldChg>
      <pc:sldChg chg="add">
        <pc:chgData name="Steven Drucker" userId="76b5efae-2b21-4b5c-a1b3-789cf3ab584a" providerId="ADAL" clId="{CDE670BB-C781-4434-A208-1396E5D4999F}" dt="2019-06-10T17:03:47.900" v="2597"/>
        <pc:sldMkLst>
          <pc:docMk/>
          <pc:sldMk cId="3256291498" sldId="50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drucker\Documents\Presentations\Simpson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1973 UC Berkeley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Sheet1!$B$5</c:f>
              <c:strCache>
                <c:ptCount val="1"/>
                <c:pt idx="0">
                  <c:v>Accepted</c:v>
                </c:pt>
              </c:strCache>
            </c:strRef>
          </c:tx>
          <c:spPr>
            <a:solidFill>
              <a:srgbClr val="00B0F0"/>
            </a:solidFill>
            <a:ln w="9525" cap="flat" cmpd="sng" algn="ctr">
              <a:solidFill>
                <a:schemeClr val="lt1">
                  <a:alpha val="50000"/>
                </a:schemeClr>
              </a:solidFill>
              <a:round/>
            </a:ln>
            <a:effectLst/>
          </c:spPr>
          <c:invertIfNegative val="0"/>
          <c:dLbls>
            <c:dLbl>
              <c:idx val="0"/>
              <c:tx>
                <c:rich>
                  <a:bodyPr/>
                  <a:lstStyle/>
                  <a:p>
                    <a:fld id="{471B0DD0-B591-4416-972E-546712376DEB}" type="VALUE">
                      <a:rPr lang="en-US" smtClean="0"/>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477-45C7-9992-05BBBDDD32C9}"/>
                </c:ext>
              </c:extLst>
            </c:dLbl>
            <c:dLbl>
              <c:idx val="1"/>
              <c:tx>
                <c:rich>
                  <a:bodyPr/>
                  <a:lstStyle/>
                  <a:p>
                    <a:fld id="{FD1B4BA6-20A8-42CA-82BB-5AE96360BFF1}" type="VALUE">
                      <a:rPr lang="en-US" smtClean="0"/>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477-45C7-9992-05BBBDDD32C9}"/>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Sheet1!$C$4:$D$4</c:f>
              <c:strCache>
                <c:ptCount val="2"/>
                <c:pt idx="0">
                  <c:v>Women</c:v>
                </c:pt>
                <c:pt idx="1">
                  <c:v>Men</c:v>
                </c:pt>
              </c:strCache>
            </c:strRef>
          </c:cat>
          <c:val>
            <c:numRef>
              <c:f>Sheet1!$C$5:$D$5</c:f>
              <c:numCache>
                <c:formatCode>General</c:formatCode>
                <c:ptCount val="2"/>
                <c:pt idx="0">
                  <c:v>30</c:v>
                </c:pt>
                <c:pt idx="1">
                  <c:v>46</c:v>
                </c:pt>
              </c:numCache>
            </c:numRef>
          </c:val>
          <c:extLst>
            <c:ext xmlns:c16="http://schemas.microsoft.com/office/drawing/2014/chart" uri="{C3380CC4-5D6E-409C-BE32-E72D297353CC}">
              <c16:uniqueId val="{00000000-F477-45C7-9992-05BBBDDD32C9}"/>
            </c:ext>
          </c:extLst>
        </c:ser>
        <c:ser>
          <c:idx val="1"/>
          <c:order val="1"/>
          <c:tx>
            <c:strRef>
              <c:f>Sheet1!$B$6</c:f>
              <c:strCache>
                <c:ptCount val="1"/>
                <c:pt idx="0">
                  <c:v>Rejected</c:v>
                </c:pt>
              </c:strCache>
            </c:strRef>
          </c:tx>
          <c:spPr>
            <a:solidFill>
              <a:srgbClr val="FF0000"/>
            </a:solidFill>
            <a:ln w="9525" cap="flat" cmpd="sng" algn="ctr">
              <a:solidFill>
                <a:schemeClr val="lt1">
                  <a:alpha val="50000"/>
                </a:schemeClr>
              </a:solidFill>
              <a:round/>
            </a:ln>
            <a:effectLst/>
          </c:spPr>
          <c:invertIfNegative val="0"/>
          <c:dLbls>
            <c:delete val="1"/>
          </c:dLbls>
          <c:cat>
            <c:strRef>
              <c:f>Sheet1!$C$4:$D$4</c:f>
              <c:strCache>
                <c:ptCount val="2"/>
                <c:pt idx="0">
                  <c:v>Women</c:v>
                </c:pt>
                <c:pt idx="1">
                  <c:v>Men</c:v>
                </c:pt>
              </c:strCache>
            </c:strRef>
          </c:cat>
          <c:val>
            <c:numRef>
              <c:f>Sheet1!$C$6:$D$6</c:f>
              <c:numCache>
                <c:formatCode>General</c:formatCode>
                <c:ptCount val="2"/>
                <c:pt idx="0">
                  <c:v>70</c:v>
                </c:pt>
                <c:pt idx="1">
                  <c:v>43</c:v>
                </c:pt>
              </c:numCache>
            </c:numRef>
          </c:val>
          <c:extLst>
            <c:ext xmlns:c16="http://schemas.microsoft.com/office/drawing/2014/chart" uri="{C3380CC4-5D6E-409C-BE32-E72D297353CC}">
              <c16:uniqueId val="{00000001-F477-45C7-9992-05BBBDDD32C9}"/>
            </c:ext>
          </c:extLst>
        </c:ser>
        <c:dLbls>
          <c:dLblPos val="ctr"/>
          <c:showLegendKey val="0"/>
          <c:showVal val="1"/>
          <c:showCatName val="0"/>
          <c:showSerName val="0"/>
          <c:showPercent val="0"/>
          <c:showBubbleSize val="0"/>
        </c:dLbls>
        <c:gapWidth val="150"/>
        <c:overlap val="100"/>
        <c:axId val="470239664"/>
        <c:axId val="470238352"/>
      </c:barChart>
      <c:catAx>
        <c:axId val="47023966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600" b="0" i="0" u="none" strike="noStrike" kern="1200" cap="all" baseline="0">
                <a:solidFill>
                  <a:srgbClr val="7030A0"/>
                </a:solidFill>
                <a:latin typeface="+mn-lt"/>
                <a:ea typeface="+mn-ea"/>
                <a:cs typeface="+mn-cs"/>
              </a:defRPr>
            </a:pPr>
            <a:endParaRPr lang="en-US"/>
          </a:p>
        </c:txPr>
        <c:crossAx val="470238352"/>
        <c:crosses val="autoZero"/>
        <c:auto val="1"/>
        <c:lblAlgn val="ctr"/>
        <c:lblOffset val="100"/>
        <c:noMultiLvlLbl val="0"/>
      </c:catAx>
      <c:valAx>
        <c:axId val="47023835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470239664"/>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 Hired</a:t>
            </a:r>
            <a:r>
              <a:rPr lang="en-US" baseline="0"/>
              <a:t> by gender for each d</a:t>
            </a:r>
            <a:r>
              <a:rPr lang="en-US"/>
              <a:t>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3.9747064137308039E-2"/>
          <c:y val="0.13866341580398897"/>
          <c:w val="0.960252935862692"/>
          <c:h val="0.68975685145955745"/>
        </c:manualLayout>
      </c:layout>
      <c:barChart>
        <c:barDir val="col"/>
        <c:grouping val="clustered"/>
        <c:varyColors val="0"/>
        <c:ser>
          <c:idx val="0"/>
          <c:order val="0"/>
          <c:tx>
            <c:strRef>
              <c:f>Sheet1!$F$5</c:f>
              <c:strCache>
                <c:ptCount val="1"/>
                <c:pt idx="0">
                  <c:v>Hired</c:v>
                </c:pt>
              </c:strCache>
            </c:strRef>
          </c:tx>
          <c:spPr>
            <a:solidFill>
              <a:srgbClr val="00B0F0"/>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Sheet1!$G$4:$L$4</c:f>
              <c:strCache>
                <c:ptCount val="6"/>
                <c:pt idx="0">
                  <c:v>A</c:v>
                </c:pt>
                <c:pt idx="1">
                  <c:v>B</c:v>
                </c:pt>
                <c:pt idx="2">
                  <c:v>C</c:v>
                </c:pt>
                <c:pt idx="3">
                  <c:v>D</c:v>
                </c:pt>
                <c:pt idx="4">
                  <c:v>E</c:v>
                </c:pt>
                <c:pt idx="5">
                  <c:v>F</c:v>
                </c:pt>
              </c:strCache>
            </c:strRef>
          </c:cat>
          <c:val>
            <c:numRef>
              <c:f>Sheet1!$G$5:$L$5</c:f>
              <c:numCache>
                <c:formatCode>0%</c:formatCode>
                <c:ptCount val="6"/>
                <c:pt idx="0">
                  <c:v>0.82</c:v>
                </c:pt>
                <c:pt idx="1">
                  <c:v>0.67</c:v>
                </c:pt>
                <c:pt idx="2">
                  <c:v>0.34</c:v>
                </c:pt>
                <c:pt idx="3">
                  <c:v>0.34</c:v>
                </c:pt>
                <c:pt idx="4">
                  <c:v>0.23</c:v>
                </c:pt>
                <c:pt idx="5">
                  <c:v>0.06</c:v>
                </c:pt>
              </c:numCache>
            </c:numRef>
          </c:val>
          <c:extLst>
            <c:ext xmlns:c16="http://schemas.microsoft.com/office/drawing/2014/chart" uri="{C3380CC4-5D6E-409C-BE32-E72D297353CC}">
              <c16:uniqueId val="{00000000-2714-4DB3-AD1B-EE4768726D6C}"/>
            </c:ext>
          </c:extLst>
        </c:ser>
        <c:ser>
          <c:idx val="1"/>
          <c:order val="1"/>
          <c:tx>
            <c:strRef>
              <c:f>Sheet1!$F$8</c:f>
              <c:strCache>
                <c:ptCount val="1"/>
                <c:pt idx="0">
                  <c:v>Hired</c:v>
                </c:pt>
              </c:strCache>
            </c:strRef>
          </c:tx>
          <c:spPr>
            <a:solidFill>
              <a:srgbClr val="00B0F0"/>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Sheet1!$G$4:$L$4</c:f>
              <c:strCache>
                <c:ptCount val="6"/>
                <c:pt idx="0">
                  <c:v>A</c:v>
                </c:pt>
                <c:pt idx="1">
                  <c:v>B</c:v>
                </c:pt>
                <c:pt idx="2">
                  <c:v>C</c:v>
                </c:pt>
                <c:pt idx="3">
                  <c:v>D</c:v>
                </c:pt>
                <c:pt idx="4">
                  <c:v>E</c:v>
                </c:pt>
                <c:pt idx="5">
                  <c:v>F</c:v>
                </c:pt>
              </c:strCache>
            </c:strRef>
          </c:cat>
          <c:val>
            <c:numRef>
              <c:f>Sheet1!$G$8:$L$8</c:f>
              <c:numCache>
                <c:formatCode>0%</c:formatCode>
                <c:ptCount val="6"/>
                <c:pt idx="0">
                  <c:v>0.62</c:v>
                </c:pt>
                <c:pt idx="1">
                  <c:v>0.63</c:v>
                </c:pt>
                <c:pt idx="2">
                  <c:v>0.36</c:v>
                </c:pt>
                <c:pt idx="3">
                  <c:v>0.33</c:v>
                </c:pt>
                <c:pt idx="4">
                  <c:v>0.26</c:v>
                </c:pt>
                <c:pt idx="5">
                  <c:v>7.0000000000000007E-2</c:v>
                </c:pt>
              </c:numCache>
            </c:numRef>
          </c:val>
          <c:extLst>
            <c:ext xmlns:c16="http://schemas.microsoft.com/office/drawing/2014/chart" uri="{C3380CC4-5D6E-409C-BE32-E72D297353CC}">
              <c16:uniqueId val="{00000001-2714-4DB3-AD1B-EE4768726D6C}"/>
            </c:ext>
          </c:extLst>
        </c:ser>
        <c:dLbls>
          <c:dLblPos val="inEnd"/>
          <c:showLegendKey val="0"/>
          <c:showVal val="1"/>
          <c:showCatName val="0"/>
          <c:showSerName val="0"/>
          <c:showPercent val="0"/>
          <c:showBubbleSize val="0"/>
        </c:dLbls>
        <c:gapWidth val="65"/>
        <c:axId val="475206976"/>
        <c:axId val="475207632"/>
      </c:barChart>
      <c:catAx>
        <c:axId val="47520697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800" b="0" i="0" u="none" strike="noStrike" kern="1200" cap="all" baseline="0">
                <a:solidFill>
                  <a:schemeClr val="dk1">
                    <a:lumMod val="75000"/>
                    <a:lumOff val="25000"/>
                  </a:schemeClr>
                </a:solidFill>
                <a:latin typeface="+mn-lt"/>
                <a:ea typeface="+mn-ea"/>
                <a:cs typeface="+mn-cs"/>
              </a:defRPr>
            </a:pPr>
            <a:endParaRPr lang="en-US"/>
          </a:p>
        </c:txPr>
        <c:crossAx val="475207632"/>
        <c:crosses val="autoZero"/>
        <c:auto val="1"/>
        <c:lblAlgn val="ctr"/>
        <c:lblOffset val="100"/>
        <c:noMultiLvlLbl val="0"/>
      </c:catAx>
      <c:valAx>
        <c:axId val="47520763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47520697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0.06063</cdr:x>
      <cdr:y>0.06573</cdr:y>
    </cdr:from>
    <cdr:to>
      <cdr:x>0.11849</cdr:x>
      <cdr:y>0.19812</cdr:y>
    </cdr:to>
    <cdr:sp macro="" textlink="">
      <cdr:nvSpPr>
        <cdr:cNvPr id="2" name="Rectangle 1">
          <a:extLst xmlns:a="http://schemas.openxmlformats.org/drawingml/2006/main">
            <a:ext uri="{FF2B5EF4-FFF2-40B4-BE49-F238E27FC236}">
              <a16:creationId xmlns:a16="http://schemas.microsoft.com/office/drawing/2014/main" id="{1B4CAAFF-D5F0-4FA0-8315-EE1286A4FC2A}"/>
            </a:ext>
          </a:extLst>
        </cdr:cNvPr>
        <cdr:cNvSpPr/>
      </cdr:nvSpPr>
      <cdr:spPr>
        <a:xfrm xmlns:a="http://schemas.openxmlformats.org/drawingml/2006/main">
          <a:off x="666122" y="382007"/>
          <a:ext cx="635619" cy="769434"/>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0.12108</cdr:x>
      <cdr:y>0.06488</cdr:y>
    </cdr:from>
    <cdr:to>
      <cdr:x>0.17837</cdr:x>
      <cdr:y>0.35162</cdr:y>
    </cdr:to>
    <cdr:sp macro="" textlink="">
      <cdr:nvSpPr>
        <cdr:cNvPr id="3" name="Rectangle 2">
          <a:extLst xmlns:a="http://schemas.openxmlformats.org/drawingml/2006/main">
            <a:ext uri="{FF2B5EF4-FFF2-40B4-BE49-F238E27FC236}">
              <a16:creationId xmlns:a16="http://schemas.microsoft.com/office/drawing/2014/main" id="{F90F6DC2-D233-4D81-B819-85A5974969E6}"/>
            </a:ext>
          </a:extLst>
        </cdr:cNvPr>
        <cdr:cNvSpPr/>
      </cdr:nvSpPr>
      <cdr:spPr>
        <a:xfrm xmlns:a="http://schemas.openxmlformats.org/drawingml/2006/main">
          <a:off x="1330240" y="377050"/>
          <a:ext cx="629424" cy="1666487"/>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0.2201</cdr:x>
      <cdr:y>0.0621</cdr:y>
    </cdr:from>
    <cdr:to>
      <cdr:x>0.27739</cdr:x>
      <cdr:y>0.31516</cdr:y>
    </cdr:to>
    <cdr:sp macro="" textlink="">
      <cdr:nvSpPr>
        <cdr:cNvPr id="4" name="Rectangle 3">
          <a:extLst xmlns:a="http://schemas.openxmlformats.org/drawingml/2006/main">
            <a:ext uri="{FF2B5EF4-FFF2-40B4-BE49-F238E27FC236}">
              <a16:creationId xmlns:a16="http://schemas.microsoft.com/office/drawing/2014/main" id="{5568BC06-ACC5-4204-B9BA-343AAF53EF82}"/>
            </a:ext>
          </a:extLst>
        </cdr:cNvPr>
        <cdr:cNvSpPr/>
      </cdr:nvSpPr>
      <cdr:spPr>
        <a:xfrm xmlns:a="http://schemas.openxmlformats.org/drawingml/2006/main">
          <a:off x="2418103" y="360942"/>
          <a:ext cx="629424" cy="1470723"/>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0.28055</cdr:x>
      <cdr:y>0.06125</cdr:y>
    </cdr:from>
    <cdr:to>
      <cdr:x>0.33784</cdr:x>
      <cdr:y>0.34394</cdr:y>
    </cdr:to>
    <cdr:sp macro="" textlink="">
      <cdr:nvSpPr>
        <cdr:cNvPr id="5" name="Rectangle 4">
          <a:extLst xmlns:a="http://schemas.openxmlformats.org/drawingml/2006/main">
            <a:ext uri="{FF2B5EF4-FFF2-40B4-BE49-F238E27FC236}">
              <a16:creationId xmlns:a16="http://schemas.microsoft.com/office/drawing/2014/main" id="{1AA6F4DA-98AB-41B6-8EF7-CF8183971932}"/>
            </a:ext>
          </a:extLst>
        </cdr:cNvPr>
        <cdr:cNvSpPr/>
      </cdr:nvSpPr>
      <cdr:spPr>
        <a:xfrm xmlns:a="http://schemas.openxmlformats.org/drawingml/2006/main">
          <a:off x="3082220" y="355986"/>
          <a:ext cx="629424" cy="1642948"/>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0.38059</cdr:x>
      <cdr:y>0.06616</cdr:y>
    </cdr:from>
    <cdr:to>
      <cdr:x>0.43788</cdr:x>
      <cdr:y>0.56651</cdr:y>
    </cdr:to>
    <cdr:sp macro="" textlink="">
      <cdr:nvSpPr>
        <cdr:cNvPr id="6" name="Rectangle 5">
          <a:extLst xmlns:a="http://schemas.openxmlformats.org/drawingml/2006/main">
            <a:ext uri="{FF2B5EF4-FFF2-40B4-BE49-F238E27FC236}">
              <a16:creationId xmlns:a16="http://schemas.microsoft.com/office/drawing/2014/main" id="{CDB9D176-C190-4BBC-8FD6-1854F6D3538F}"/>
            </a:ext>
          </a:extLst>
        </cdr:cNvPr>
        <cdr:cNvSpPr/>
      </cdr:nvSpPr>
      <cdr:spPr>
        <a:xfrm xmlns:a="http://schemas.openxmlformats.org/drawingml/2006/main">
          <a:off x="4181234" y="384483"/>
          <a:ext cx="629424" cy="2907992"/>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0.44126</cdr:x>
      <cdr:y>0.0653</cdr:y>
    </cdr:from>
    <cdr:to>
      <cdr:x>0.4998</cdr:x>
      <cdr:y>0.55116</cdr:y>
    </cdr:to>
    <cdr:sp macro="" textlink="">
      <cdr:nvSpPr>
        <cdr:cNvPr id="7" name="Rectangle 6">
          <a:extLst xmlns:a="http://schemas.openxmlformats.org/drawingml/2006/main">
            <a:ext uri="{FF2B5EF4-FFF2-40B4-BE49-F238E27FC236}">
              <a16:creationId xmlns:a16="http://schemas.microsoft.com/office/drawing/2014/main" id="{8297CDE1-DFBA-4C6A-9A81-5558EBBC96A0}"/>
            </a:ext>
          </a:extLst>
        </cdr:cNvPr>
        <cdr:cNvSpPr/>
      </cdr:nvSpPr>
      <cdr:spPr>
        <a:xfrm xmlns:a="http://schemas.openxmlformats.org/drawingml/2006/main">
          <a:off x="4847829" y="379527"/>
          <a:ext cx="643054" cy="2823738"/>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0.53927</cdr:x>
      <cdr:y>0.06637</cdr:y>
    </cdr:from>
    <cdr:to>
      <cdr:x>0.5978</cdr:x>
      <cdr:y>0.56651</cdr:y>
    </cdr:to>
    <cdr:sp macro="" textlink="">
      <cdr:nvSpPr>
        <cdr:cNvPr id="8" name="Rectangle 7">
          <a:extLst xmlns:a="http://schemas.openxmlformats.org/drawingml/2006/main">
            <a:ext uri="{FF2B5EF4-FFF2-40B4-BE49-F238E27FC236}">
              <a16:creationId xmlns:a16="http://schemas.microsoft.com/office/drawing/2014/main" id="{12A62121-DAF5-4E94-AA25-9758917B01E0}"/>
            </a:ext>
          </a:extLst>
        </cdr:cNvPr>
        <cdr:cNvSpPr/>
      </cdr:nvSpPr>
      <cdr:spPr>
        <a:xfrm xmlns:a="http://schemas.openxmlformats.org/drawingml/2006/main">
          <a:off x="5924541" y="385723"/>
          <a:ext cx="643054" cy="2906752"/>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0.60073</cdr:x>
      <cdr:y>0.06552</cdr:y>
    </cdr:from>
    <cdr:to>
      <cdr:x>0.65927</cdr:x>
      <cdr:y>0.57419</cdr:y>
    </cdr:to>
    <cdr:sp macro="" textlink="">
      <cdr:nvSpPr>
        <cdr:cNvPr id="9" name="Rectangle 8">
          <a:extLst xmlns:a="http://schemas.openxmlformats.org/drawingml/2006/main">
            <a:ext uri="{FF2B5EF4-FFF2-40B4-BE49-F238E27FC236}">
              <a16:creationId xmlns:a16="http://schemas.microsoft.com/office/drawing/2014/main" id="{2E135E0A-1E0A-4F82-AB95-FB7B9DABD69D}"/>
            </a:ext>
          </a:extLst>
        </cdr:cNvPr>
        <cdr:cNvSpPr/>
      </cdr:nvSpPr>
      <cdr:spPr>
        <a:xfrm xmlns:a="http://schemas.openxmlformats.org/drawingml/2006/main">
          <a:off x="6599809" y="380767"/>
          <a:ext cx="643054" cy="2956313"/>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0.69975</cdr:x>
      <cdr:y>0.06466</cdr:y>
    </cdr:from>
    <cdr:to>
      <cdr:x>0.75829</cdr:x>
      <cdr:y>0.65094</cdr:y>
    </cdr:to>
    <cdr:sp macro="" textlink="">
      <cdr:nvSpPr>
        <cdr:cNvPr id="10" name="Rectangle 9">
          <a:extLst xmlns:a="http://schemas.openxmlformats.org/drawingml/2006/main">
            <a:ext uri="{FF2B5EF4-FFF2-40B4-BE49-F238E27FC236}">
              <a16:creationId xmlns:a16="http://schemas.microsoft.com/office/drawing/2014/main" id="{C29C1A95-0CAD-4C83-B4FA-C8EFE5F764D1}"/>
            </a:ext>
          </a:extLst>
        </cdr:cNvPr>
        <cdr:cNvSpPr/>
      </cdr:nvSpPr>
      <cdr:spPr>
        <a:xfrm xmlns:a="http://schemas.openxmlformats.org/drawingml/2006/main">
          <a:off x="7687671" y="375810"/>
          <a:ext cx="643054" cy="3407319"/>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0.76122</cdr:x>
      <cdr:y>0.06381</cdr:y>
    </cdr:from>
    <cdr:to>
      <cdr:x>0.81975</cdr:x>
      <cdr:y>0.62983</cdr:y>
    </cdr:to>
    <cdr:sp macro="" textlink="">
      <cdr:nvSpPr>
        <cdr:cNvPr id="11" name="Rectangle 10">
          <a:extLst xmlns:a="http://schemas.openxmlformats.org/drawingml/2006/main">
            <a:ext uri="{FF2B5EF4-FFF2-40B4-BE49-F238E27FC236}">
              <a16:creationId xmlns:a16="http://schemas.microsoft.com/office/drawing/2014/main" id="{FA13A80A-FF63-4527-B4E8-72A46ED0142A}"/>
            </a:ext>
          </a:extLst>
        </cdr:cNvPr>
        <cdr:cNvSpPr/>
      </cdr:nvSpPr>
      <cdr:spPr>
        <a:xfrm xmlns:a="http://schemas.openxmlformats.org/drawingml/2006/main">
          <a:off x="8362939" y="370854"/>
          <a:ext cx="643054" cy="3289611"/>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0.86125</cdr:x>
      <cdr:y>0.05963</cdr:y>
    </cdr:from>
    <cdr:to>
      <cdr:x>0.91979</cdr:x>
      <cdr:y>0.78141</cdr:y>
    </cdr:to>
    <cdr:sp macro="" textlink="">
      <cdr:nvSpPr>
        <cdr:cNvPr id="12" name="Rectangle 11">
          <a:extLst xmlns:a="http://schemas.openxmlformats.org/drawingml/2006/main">
            <a:ext uri="{FF2B5EF4-FFF2-40B4-BE49-F238E27FC236}">
              <a16:creationId xmlns:a16="http://schemas.microsoft.com/office/drawing/2014/main" id="{C01F433F-015C-4044-B21A-A4EA183A6FD2}"/>
            </a:ext>
          </a:extLst>
        </cdr:cNvPr>
        <cdr:cNvSpPr/>
      </cdr:nvSpPr>
      <cdr:spPr>
        <a:xfrm xmlns:a="http://schemas.openxmlformats.org/drawingml/2006/main">
          <a:off x="9461953" y="346558"/>
          <a:ext cx="643054" cy="4194854"/>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0.91984</cdr:x>
      <cdr:y>0.06261</cdr:y>
    </cdr:from>
    <cdr:to>
      <cdr:x>0.97838</cdr:x>
      <cdr:y>0.77373</cdr:y>
    </cdr:to>
    <cdr:sp macro="" textlink="">
      <cdr:nvSpPr>
        <cdr:cNvPr id="13" name="Rectangle 12">
          <a:extLst xmlns:a="http://schemas.openxmlformats.org/drawingml/2006/main">
            <a:ext uri="{FF2B5EF4-FFF2-40B4-BE49-F238E27FC236}">
              <a16:creationId xmlns:a16="http://schemas.microsoft.com/office/drawing/2014/main" id="{3434D65E-8CFF-4612-B12B-5642D466BB77}"/>
            </a:ext>
          </a:extLst>
        </cdr:cNvPr>
        <cdr:cNvSpPr/>
      </cdr:nvSpPr>
      <cdr:spPr>
        <a:xfrm xmlns:a="http://schemas.openxmlformats.org/drawingml/2006/main">
          <a:off x="10105629" y="363904"/>
          <a:ext cx="643054" cy="4132903"/>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8530A9-CADC-4DB2-AF13-F8BDA160AC40}" type="datetimeFigureOut">
              <a:rPr lang="en-US" smtClean="0"/>
              <a:t>6/10/2019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CCE74-F14B-4872-9A15-61AF977A46C3}" type="slidenum">
              <a:rPr lang="en-US" smtClean="0"/>
              <a:t>‹#›</a:t>
            </a:fld>
            <a:endParaRPr lang="en-US"/>
          </a:p>
        </p:txBody>
      </p:sp>
    </p:spTree>
    <p:extLst>
      <p:ext uri="{BB962C8B-B14F-4D97-AF65-F5344CB8AC3E}">
        <p14:creationId xmlns:p14="http://schemas.microsoft.com/office/powerpoint/2010/main" val="2439292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BCCE74-F14B-4872-9A15-61AF977A46C3}" type="slidenum">
              <a:rPr lang="en-US" smtClean="0"/>
              <a:t>14</a:t>
            </a:fld>
            <a:endParaRPr lang="en-US"/>
          </a:p>
        </p:txBody>
      </p:sp>
    </p:spTree>
    <p:extLst>
      <p:ext uri="{BB962C8B-B14F-4D97-AF65-F5344CB8AC3E}">
        <p14:creationId xmlns:p14="http://schemas.microsoft.com/office/powerpoint/2010/main" val="278909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802975-2527-4FC3-887B-A07169D178F3}" type="slidenum">
              <a:rPr lang="en-US" smtClean="0"/>
              <a:t>17</a:t>
            </a:fld>
            <a:endParaRPr lang="en-US"/>
          </a:p>
        </p:txBody>
      </p:sp>
    </p:spTree>
    <p:extLst>
      <p:ext uri="{BB962C8B-B14F-4D97-AF65-F5344CB8AC3E}">
        <p14:creationId xmlns:p14="http://schemas.microsoft.com/office/powerpoint/2010/main" val="376241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802975-2527-4FC3-887B-A07169D178F3}" type="slidenum">
              <a:rPr lang="en-US" smtClean="0"/>
              <a:t>18</a:t>
            </a:fld>
            <a:endParaRPr lang="en-US"/>
          </a:p>
        </p:txBody>
      </p:sp>
    </p:spTree>
    <p:extLst>
      <p:ext uri="{BB962C8B-B14F-4D97-AF65-F5344CB8AC3E}">
        <p14:creationId xmlns:p14="http://schemas.microsoft.com/office/powerpoint/2010/main" val="655323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40715AF8-F816-4259-B6EC-CD2FCAA0CE96}" type="datetimeFigureOut">
              <a:rPr lang="en-US" smtClean="0"/>
              <a:t>6/10/2019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775250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715AF8-F816-4259-B6EC-CD2FCAA0CE96}"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2322503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715AF8-F816-4259-B6EC-CD2FCAA0CE96}"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3864519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715AF8-F816-4259-B6EC-CD2FCAA0CE96}"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32577-C282-4230-A59E-F0419E914398}"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509623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715AF8-F816-4259-B6EC-CD2FCAA0CE96}"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1608514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0715AF8-F816-4259-B6EC-CD2FCAA0CE96}" type="datetimeFigureOut">
              <a:rPr lang="en-US" smtClean="0"/>
              <a:t>6/10/2019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132229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0715AF8-F816-4259-B6EC-CD2FCAA0CE96}" type="datetimeFigureOut">
              <a:rPr lang="en-US" smtClean="0"/>
              <a:t>6/10/2019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2612793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715AF8-F816-4259-B6EC-CD2FCAA0CE96}"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3599177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715AF8-F816-4259-B6EC-CD2FCAA0CE96}"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386672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715AF8-F816-4259-B6EC-CD2FCAA0CE96}"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4021047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0715AF8-F816-4259-B6EC-CD2FCAA0CE96}"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226193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715AF8-F816-4259-B6EC-CD2FCAA0CE96}"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2634405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715AF8-F816-4259-B6EC-CD2FCAA0CE96}" type="datetimeFigureOut">
              <a:rPr lang="en-US" smtClean="0"/>
              <a:t>6/10/2019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927933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715AF8-F816-4259-B6EC-CD2FCAA0CE96}" type="datetimeFigureOut">
              <a:rPr lang="en-US" smtClean="0"/>
              <a:t>6/10/2019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3752051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715AF8-F816-4259-B6EC-CD2FCAA0CE96}" type="datetimeFigureOut">
              <a:rPr lang="en-US" smtClean="0"/>
              <a:t>6/10/2019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421917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715AF8-F816-4259-B6EC-CD2FCAA0CE96}"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150077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715AF8-F816-4259-B6EC-CD2FCAA0CE96}"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32577-C282-4230-A59E-F0419E914398}" type="slidenum">
              <a:rPr lang="en-US" smtClean="0"/>
              <a:t>‹#›</a:t>
            </a:fld>
            <a:endParaRPr lang="en-US"/>
          </a:p>
        </p:txBody>
      </p:sp>
    </p:spTree>
    <p:extLst>
      <p:ext uri="{BB962C8B-B14F-4D97-AF65-F5344CB8AC3E}">
        <p14:creationId xmlns:p14="http://schemas.microsoft.com/office/powerpoint/2010/main" val="184004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0715AF8-F816-4259-B6EC-CD2FCAA0CE96}" type="datetimeFigureOut">
              <a:rPr lang="en-US" smtClean="0"/>
              <a:t>6/10/2019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4632577-C282-4230-A59E-F0419E914398}" type="slidenum">
              <a:rPr lang="en-US" smtClean="0"/>
              <a:t>‹#›</a:t>
            </a:fld>
            <a:endParaRPr lang="en-US"/>
          </a:p>
        </p:txBody>
      </p:sp>
    </p:spTree>
    <p:extLst>
      <p:ext uri="{BB962C8B-B14F-4D97-AF65-F5344CB8AC3E}">
        <p14:creationId xmlns:p14="http://schemas.microsoft.com/office/powerpoint/2010/main" val="4193140911"/>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BZuFUZpEZ-A"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perceptualedge.com/articles/visual_business_intelligence/unit_charts_are_for_kids.pdf"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perceptualedge.com/articles/visual_business_intelligence/unit_charts_are_for_kids.pdf"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vudlab.com/simpsons/" TargetMode="Externa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localhost/viewer.html?vr=false&amp;data=simpson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http://localhost/viewer.html?vr=false&amp;data=mammogra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sanddance.ms/" TargetMode="External"/><Relationship Id="rId2" Type="http://schemas.openxmlformats.org/officeDocument/2006/relationships/hyperlink" Target="http://localhost/data/titanic/story.html" TargetMode="External"/><Relationship Id="rId1" Type="http://schemas.openxmlformats.org/officeDocument/2006/relationships/slideLayout" Target="../slideLayouts/slideLayout2.xml"/><Relationship Id="rId4" Type="http://schemas.openxmlformats.org/officeDocument/2006/relationships/hyperlink" Target="https://microsoft.github.io/SandDanc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48.xml.rels><?xml version="1.0" encoding="UTF-8" standalone="yes"?>
<Relationships xmlns="http://schemas.openxmlformats.org/package/2006/relationships"><Relationship Id="rId3" Type="http://schemas.openxmlformats.org/officeDocument/2006/relationships/hyperlink" Target="http://aka.ms/AA56ms7"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microsoft.github.io/SandDance/tests/umd/transition.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aka.ms/VIDA" TargetMode="External"/><Relationship Id="rId2" Type="http://schemas.openxmlformats.org/officeDocument/2006/relationships/hyperlink" Target="mailto:sdrucker@microsoft.com" TargetMode="External"/><Relationship Id="rId1" Type="http://schemas.openxmlformats.org/officeDocument/2006/relationships/slideLayout" Target="../slideLayouts/slideLayout2.xml"/><Relationship Id="rId5" Type="http://schemas.openxmlformats.org/officeDocument/2006/relationships/hyperlink" Target="https://microsoft.github.io/SandDance/" TargetMode="External"/><Relationship Id="rId4" Type="http://schemas.openxmlformats.org/officeDocument/2006/relationships/hyperlink" Target="http://research.microsoft.com/~sdruck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D95F-2B6B-41ED-BDB1-3F4501F37D98}"/>
              </a:ext>
            </a:extLst>
          </p:cNvPr>
          <p:cNvSpPr>
            <a:spLocks noGrp="1"/>
          </p:cNvSpPr>
          <p:nvPr>
            <p:ph type="ctrTitle"/>
          </p:nvPr>
        </p:nvSpPr>
        <p:spPr>
          <a:xfrm>
            <a:off x="906780" y="1673210"/>
            <a:ext cx="9144000" cy="1641490"/>
          </a:xfrm>
        </p:spPr>
        <p:txBody>
          <a:bodyPr>
            <a:normAutofit/>
          </a:bodyPr>
          <a:lstStyle/>
          <a:p>
            <a:pPr algn="l"/>
            <a:r>
              <a:rPr lang="en-US" sz="5400"/>
              <a:t>Unit Visualizations </a:t>
            </a:r>
            <a:br>
              <a:rPr lang="en-US" sz="5400"/>
            </a:br>
            <a:r>
              <a:rPr lang="en-US" sz="5400"/>
              <a:t>meet the Grammar of Graphics</a:t>
            </a:r>
          </a:p>
        </p:txBody>
      </p:sp>
      <p:sp>
        <p:nvSpPr>
          <p:cNvPr id="4" name="Subtitle 3">
            <a:extLst>
              <a:ext uri="{FF2B5EF4-FFF2-40B4-BE49-F238E27FC236}">
                <a16:creationId xmlns:a16="http://schemas.microsoft.com/office/drawing/2014/main" id="{0245EE68-C168-4387-835F-FF96A9BA6281}"/>
              </a:ext>
            </a:extLst>
          </p:cNvPr>
          <p:cNvSpPr>
            <a:spLocks noGrp="1"/>
          </p:cNvSpPr>
          <p:nvPr>
            <p:ph type="subTitle" idx="1"/>
          </p:nvPr>
        </p:nvSpPr>
        <p:spPr>
          <a:xfrm>
            <a:off x="480060" y="3371851"/>
            <a:ext cx="11315699" cy="3257550"/>
          </a:xfrm>
        </p:spPr>
        <p:txBody>
          <a:bodyPr>
            <a:normAutofit/>
          </a:bodyPr>
          <a:lstStyle/>
          <a:p>
            <a:r>
              <a:rPr lang="en-US"/>
              <a:t>Dr. Steven M. Drucker</a:t>
            </a:r>
          </a:p>
          <a:p>
            <a:r>
              <a:rPr lang="en-US"/>
              <a:t>Partner Principle Researcher</a:t>
            </a:r>
          </a:p>
          <a:p>
            <a:r>
              <a:rPr lang="en-US"/>
              <a:t>Manager – Visualization and Interactive Data Analysis Group (VIDA) </a:t>
            </a:r>
          </a:p>
          <a:p>
            <a:r>
              <a:rPr lang="en-US"/>
              <a:t>Microsoft Research</a:t>
            </a:r>
          </a:p>
        </p:txBody>
      </p:sp>
    </p:spTree>
    <p:extLst>
      <p:ext uri="{BB962C8B-B14F-4D97-AF65-F5344CB8AC3E}">
        <p14:creationId xmlns:p14="http://schemas.microsoft.com/office/powerpoint/2010/main" val="887631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0C7B-35EE-490A-B985-002478C51644}"/>
              </a:ext>
            </a:extLst>
          </p:cNvPr>
          <p:cNvSpPr>
            <a:spLocks noGrp="1"/>
          </p:cNvSpPr>
          <p:nvPr>
            <p:ph type="title"/>
          </p:nvPr>
        </p:nvSpPr>
        <p:spPr/>
        <p:txBody>
          <a:bodyPr/>
          <a:lstStyle/>
          <a:p>
            <a:r>
              <a:rPr lang="en-US"/>
              <a:t>Unit Vis &amp; Grammar of Graphics</a:t>
            </a:r>
          </a:p>
        </p:txBody>
      </p:sp>
      <p:sp>
        <p:nvSpPr>
          <p:cNvPr id="3" name="Content Placeholder 2">
            <a:extLst>
              <a:ext uri="{FF2B5EF4-FFF2-40B4-BE49-F238E27FC236}">
                <a16:creationId xmlns:a16="http://schemas.microsoft.com/office/drawing/2014/main" id="{28332798-D5DE-43D4-A084-398177A41C61}"/>
              </a:ext>
            </a:extLst>
          </p:cNvPr>
          <p:cNvSpPr>
            <a:spLocks noGrp="1"/>
          </p:cNvSpPr>
          <p:nvPr>
            <p:ph idx="1"/>
          </p:nvPr>
        </p:nvSpPr>
        <p:spPr/>
        <p:txBody>
          <a:bodyPr/>
          <a:lstStyle/>
          <a:p>
            <a:r>
              <a:rPr lang="en-US"/>
              <a:t>data and aesthetic mappings</a:t>
            </a:r>
          </a:p>
          <a:p>
            <a:r>
              <a:rPr lang="en-US"/>
              <a:t>geometric objects</a:t>
            </a:r>
          </a:p>
          <a:p>
            <a:r>
              <a:rPr lang="en-US"/>
              <a:t>scales</a:t>
            </a:r>
          </a:p>
          <a:p>
            <a:r>
              <a:rPr lang="en-US" strike="sngStrike"/>
              <a:t>facet specification </a:t>
            </a:r>
            <a:r>
              <a:rPr lang="en-US"/>
              <a:t>    (part of layout)</a:t>
            </a:r>
          </a:p>
          <a:p>
            <a:r>
              <a:rPr lang="en-US" strike="sngStrike"/>
              <a:t>statistical transformations </a:t>
            </a:r>
            <a:r>
              <a:rPr lang="en-US"/>
              <a:t>     (no aggregation)</a:t>
            </a:r>
          </a:p>
          <a:p>
            <a:r>
              <a:rPr lang="en-US"/>
              <a:t>the coordinate system</a:t>
            </a:r>
          </a:p>
        </p:txBody>
      </p:sp>
    </p:spTree>
    <p:extLst>
      <p:ext uri="{BB962C8B-B14F-4D97-AF65-F5344CB8AC3E}">
        <p14:creationId xmlns:p14="http://schemas.microsoft.com/office/powerpoint/2010/main" val="2633076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7914-E71B-4DEC-8965-9C9F0A053EDF}"/>
              </a:ext>
            </a:extLst>
          </p:cNvPr>
          <p:cNvSpPr>
            <a:spLocks noGrp="1"/>
          </p:cNvSpPr>
          <p:nvPr>
            <p:ph type="title"/>
          </p:nvPr>
        </p:nvSpPr>
        <p:spPr>
          <a:xfrm>
            <a:off x="839002" y="355500"/>
            <a:ext cx="10515600" cy="1325563"/>
          </a:xfrm>
        </p:spPr>
        <p:txBody>
          <a:bodyPr/>
          <a:lstStyle/>
          <a:p>
            <a:r>
              <a:rPr lang="en-US"/>
              <a:t>Coins</a:t>
            </a:r>
          </a:p>
        </p:txBody>
      </p:sp>
      <p:sp>
        <p:nvSpPr>
          <p:cNvPr id="3" name="Content Placeholder 2">
            <a:extLst>
              <a:ext uri="{FF2B5EF4-FFF2-40B4-BE49-F238E27FC236}">
                <a16:creationId xmlns:a16="http://schemas.microsoft.com/office/drawing/2014/main" id="{F7D2A1ED-BDDC-4D8B-9693-5FCE89F2077D}"/>
              </a:ext>
            </a:extLst>
          </p:cNvPr>
          <p:cNvSpPr>
            <a:spLocks noGrp="1"/>
          </p:cNvSpPr>
          <p:nvPr>
            <p:ph idx="1"/>
          </p:nvPr>
        </p:nvSpPr>
        <p:spPr>
          <a:xfrm>
            <a:off x="602200" y="1825625"/>
            <a:ext cx="10751600" cy="4351338"/>
          </a:xfrm>
        </p:spPr>
        <p:txBody>
          <a:bodyPr>
            <a:normAutofit/>
          </a:bodyPr>
          <a:lstStyle/>
          <a:p>
            <a:r>
              <a:rPr lang="en-US" sz="2400"/>
              <a:t>Marian Dork, </a:t>
            </a:r>
          </a:p>
          <a:p>
            <a:r>
              <a:rPr lang="en-US" sz="2400"/>
              <a:t>Flavio </a:t>
            </a:r>
            <a:r>
              <a:rPr lang="en-US" sz="2400" err="1"/>
              <a:t>Gortana</a:t>
            </a:r>
            <a:endParaRPr lang="en-US" sz="2400"/>
          </a:p>
        </p:txBody>
      </p:sp>
      <p:sp>
        <p:nvSpPr>
          <p:cNvPr id="4" name="Rectangle 3">
            <a:extLst>
              <a:ext uri="{FF2B5EF4-FFF2-40B4-BE49-F238E27FC236}">
                <a16:creationId xmlns:a16="http://schemas.microsoft.com/office/drawing/2014/main" id="{6D59DF50-A050-4BC1-BA22-68A8CF489055}"/>
              </a:ext>
            </a:extLst>
          </p:cNvPr>
          <p:cNvSpPr/>
          <p:nvPr/>
        </p:nvSpPr>
        <p:spPr>
          <a:xfrm>
            <a:off x="7991725" y="6311900"/>
            <a:ext cx="3485249" cy="369332"/>
          </a:xfrm>
          <a:prstGeom prst="rect">
            <a:avLst/>
          </a:prstGeom>
        </p:spPr>
        <p:txBody>
          <a:bodyPr wrap="none">
            <a:spAutoFit/>
          </a:bodyPr>
          <a:lstStyle/>
          <a:p>
            <a:r>
              <a:rPr lang="en-US"/>
              <a:t>https://uclab.fh-potsdam.de/coins/</a:t>
            </a:r>
          </a:p>
        </p:txBody>
      </p:sp>
      <p:pic>
        <p:nvPicPr>
          <p:cNvPr id="5" name="Picture 4">
            <a:extLst>
              <a:ext uri="{FF2B5EF4-FFF2-40B4-BE49-F238E27FC236}">
                <a16:creationId xmlns:a16="http://schemas.microsoft.com/office/drawing/2014/main" id="{31C2F1D8-2316-46FF-8568-A47191722209}"/>
              </a:ext>
            </a:extLst>
          </p:cNvPr>
          <p:cNvPicPr>
            <a:picLocks noChangeAspect="1"/>
          </p:cNvPicPr>
          <p:nvPr/>
        </p:nvPicPr>
        <p:blipFill>
          <a:blip r:embed="rId2"/>
          <a:stretch>
            <a:fillRect/>
          </a:stretch>
        </p:blipFill>
        <p:spPr>
          <a:xfrm>
            <a:off x="4028792" y="738332"/>
            <a:ext cx="7561008" cy="5506100"/>
          </a:xfrm>
          <a:prstGeom prst="rect">
            <a:avLst/>
          </a:prstGeom>
        </p:spPr>
      </p:pic>
    </p:spTree>
    <p:extLst>
      <p:ext uri="{BB962C8B-B14F-4D97-AF65-F5344CB8AC3E}">
        <p14:creationId xmlns:p14="http://schemas.microsoft.com/office/powerpoint/2010/main" val="1280089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B75B-A4C1-4132-BBC3-F01A84E6413D}"/>
              </a:ext>
            </a:extLst>
          </p:cNvPr>
          <p:cNvSpPr>
            <a:spLocks noGrp="1"/>
          </p:cNvSpPr>
          <p:nvPr>
            <p:ph type="title"/>
          </p:nvPr>
        </p:nvSpPr>
        <p:spPr>
          <a:xfrm>
            <a:off x="241433" y="345875"/>
            <a:ext cx="10515600" cy="1325563"/>
          </a:xfrm>
        </p:spPr>
        <p:txBody>
          <a:bodyPr>
            <a:normAutofit/>
          </a:bodyPr>
          <a:lstStyle/>
          <a:p>
            <a:r>
              <a:rPr lang="en-US" sz="4400"/>
              <a:t>Past Visions</a:t>
            </a:r>
          </a:p>
        </p:txBody>
      </p:sp>
      <p:sp>
        <p:nvSpPr>
          <p:cNvPr id="3" name="Content Placeholder 2">
            <a:extLst>
              <a:ext uri="{FF2B5EF4-FFF2-40B4-BE49-F238E27FC236}">
                <a16:creationId xmlns:a16="http://schemas.microsoft.com/office/drawing/2014/main" id="{CBEA6BE0-5DB9-4094-9585-902845208EBF}"/>
              </a:ext>
            </a:extLst>
          </p:cNvPr>
          <p:cNvSpPr>
            <a:spLocks noGrp="1"/>
          </p:cNvSpPr>
          <p:nvPr>
            <p:ph idx="1"/>
          </p:nvPr>
        </p:nvSpPr>
        <p:spPr>
          <a:xfrm>
            <a:off x="382333" y="1956871"/>
            <a:ext cx="10233800" cy="4351338"/>
          </a:xfrm>
        </p:spPr>
        <p:txBody>
          <a:bodyPr>
            <a:normAutofit/>
          </a:bodyPr>
          <a:lstStyle/>
          <a:p>
            <a:r>
              <a:rPr lang="en-US" sz="2000"/>
              <a:t>Marian Dork</a:t>
            </a:r>
          </a:p>
          <a:p>
            <a:r>
              <a:rPr lang="en-US" sz="2000"/>
              <a:t>Christopher Pietsch</a:t>
            </a:r>
          </a:p>
        </p:txBody>
      </p:sp>
      <p:sp>
        <p:nvSpPr>
          <p:cNvPr id="4" name="Rectangle 3">
            <a:extLst>
              <a:ext uri="{FF2B5EF4-FFF2-40B4-BE49-F238E27FC236}">
                <a16:creationId xmlns:a16="http://schemas.microsoft.com/office/drawing/2014/main" id="{84B151F3-AA22-4B38-95F1-D0D36563BC60}"/>
              </a:ext>
            </a:extLst>
          </p:cNvPr>
          <p:cNvSpPr/>
          <p:nvPr/>
        </p:nvSpPr>
        <p:spPr>
          <a:xfrm>
            <a:off x="7643793" y="6308209"/>
            <a:ext cx="3969356" cy="369332"/>
          </a:xfrm>
          <a:prstGeom prst="rect">
            <a:avLst/>
          </a:prstGeom>
        </p:spPr>
        <p:txBody>
          <a:bodyPr wrap="none">
            <a:spAutoFit/>
          </a:bodyPr>
          <a:lstStyle/>
          <a:p>
            <a:r>
              <a:rPr lang="en-US"/>
              <a:t>https://uclab.fh-potsdam.de/fw4/en/vis/</a:t>
            </a:r>
          </a:p>
        </p:txBody>
      </p:sp>
      <p:pic>
        <p:nvPicPr>
          <p:cNvPr id="5" name="Picture 4">
            <a:extLst>
              <a:ext uri="{FF2B5EF4-FFF2-40B4-BE49-F238E27FC236}">
                <a16:creationId xmlns:a16="http://schemas.microsoft.com/office/drawing/2014/main" id="{B4E26A97-27FB-42DE-B3FA-07A709376683}"/>
              </a:ext>
            </a:extLst>
          </p:cNvPr>
          <p:cNvPicPr>
            <a:picLocks noChangeAspect="1"/>
          </p:cNvPicPr>
          <p:nvPr/>
        </p:nvPicPr>
        <p:blipFill>
          <a:blip r:embed="rId2"/>
          <a:stretch>
            <a:fillRect/>
          </a:stretch>
        </p:blipFill>
        <p:spPr>
          <a:xfrm>
            <a:off x="3162560" y="549791"/>
            <a:ext cx="8962465" cy="5673137"/>
          </a:xfrm>
          <a:prstGeom prst="rect">
            <a:avLst/>
          </a:prstGeom>
        </p:spPr>
      </p:pic>
    </p:spTree>
    <p:extLst>
      <p:ext uri="{BB962C8B-B14F-4D97-AF65-F5344CB8AC3E}">
        <p14:creationId xmlns:p14="http://schemas.microsoft.com/office/powerpoint/2010/main" val="164116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5A6D-8132-4CA5-A863-D9E11C7776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82ABAA-5A6D-43AE-8118-97D00BC90AAD}"/>
              </a:ext>
            </a:extLst>
          </p:cNvPr>
          <p:cNvSpPr>
            <a:spLocks noGrp="1"/>
          </p:cNvSpPr>
          <p:nvPr>
            <p:ph idx="1"/>
          </p:nvPr>
        </p:nvSpPr>
        <p:spPr/>
        <p:txBody>
          <a:bodyPr/>
          <a:lstStyle/>
          <a:p>
            <a:r>
              <a:rPr lang="en-US" err="1"/>
              <a:t>Livelabs</a:t>
            </a:r>
            <a:r>
              <a:rPr lang="en-US"/>
              <a:t> Pivot Video</a:t>
            </a:r>
          </a:p>
          <a:p>
            <a:r>
              <a:rPr lang="en-US">
                <a:hlinkClick r:id="rId2"/>
              </a:rPr>
              <a:t>https://www.youtube.com/watch?v=BZuFUZpEZ-A</a:t>
            </a:r>
            <a:r>
              <a:rPr lang="en-US"/>
              <a:t> </a:t>
            </a:r>
          </a:p>
        </p:txBody>
      </p:sp>
    </p:spTree>
    <p:extLst>
      <p:ext uri="{BB962C8B-B14F-4D97-AF65-F5344CB8AC3E}">
        <p14:creationId xmlns:p14="http://schemas.microsoft.com/office/powerpoint/2010/main" val="21293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86C8-BF54-4F6B-B0AF-7DB0D4B8E05A}"/>
              </a:ext>
            </a:extLst>
          </p:cNvPr>
          <p:cNvSpPr>
            <a:spLocks noGrp="1"/>
          </p:cNvSpPr>
          <p:nvPr>
            <p:ph type="title"/>
          </p:nvPr>
        </p:nvSpPr>
        <p:spPr>
          <a:xfrm>
            <a:off x="614920" y="-63394"/>
            <a:ext cx="10515600" cy="1325563"/>
          </a:xfrm>
        </p:spPr>
        <p:txBody>
          <a:bodyPr>
            <a:normAutofit/>
          </a:bodyPr>
          <a:lstStyle/>
          <a:p>
            <a:r>
              <a:rPr lang="en-US" sz="3600"/>
              <a:t>Unit Charts are for kids – Few, 2010</a:t>
            </a:r>
          </a:p>
        </p:txBody>
      </p:sp>
      <p:sp>
        <p:nvSpPr>
          <p:cNvPr id="3" name="Content Placeholder 2">
            <a:extLst>
              <a:ext uri="{FF2B5EF4-FFF2-40B4-BE49-F238E27FC236}">
                <a16:creationId xmlns:a16="http://schemas.microsoft.com/office/drawing/2014/main" id="{98CEB8A8-F649-4A5E-8F2C-7C71E5BD6D1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0F37AA-1667-411B-914D-30E6A4803B7A}"/>
              </a:ext>
            </a:extLst>
          </p:cNvPr>
          <p:cNvPicPr>
            <a:picLocks noChangeAspect="1"/>
          </p:cNvPicPr>
          <p:nvPr/>
        </p:nvPicPr>
        <p:blipFill>
          <a:blip r:embed="rId3"/>
          <a:stretch>
            <a:fillRect/>
          </a:stretch>
        </p:blipFill>
        <p:spPr>
          <a:xfrm>
            <a:off x="7338559" y="305938"/>
            <a:ext cx="4315522" cy="6088256"/>
          </a:xfrm>
          <a:prstGeom prst="rect">
            <a:avLst/>
          </a:prstGeom>
        </p:spPr>
      </p:pic>
      <p:sp>
        <p:nvSpPr>
          <p:cNvPr id="4" name="TextBox 3">
            <a:extLst>
              <a:ext uri="{FF2B5EF4-FFF2-40B4-BE49-F238E27FC236}">
                <a16:creationId xmlns:a16="http://schemas.microsoft.com/office/drawing/2014/main" id="{FD9EB4EB-F790-4393-A749-4B0940E82730}"/>
              </a:ext>
            </a:extLst>
          </p:cNvPr>
          <p:cNvSpPr txBox="1"/>
          <p:nvPr/>
        </p:nvSpPr>
        <p:spPr>
          <a:xfrm>
            <a:off x="8473989" y="6394194"/>
            <a:ext cx="3282437" cy="369332"/>
          </a:xfrm>
          <a:prstGeom prst="rect">
            <a:avLst/>
          </a:prstGeom>
          <a:noFill/>
        </p:spPr>
        <p:txBody>
          <a:bodyPr wrap="none" rtlCol="0">
            <a:spAutoFit/>
          </a:bodyPr>
          <a:lstStyle/>
          <a:p>
            <a:r>
              <a:rPr lang="en-US"/>
              <a:t>New York Times, January 6, 2008</a:t>
            </a:r>
          </a:p>
        </p:txBody>
      </p:sp>
      <p:pic>
        <p:nvPicPr>
          <p:cNvPr id="6" name="Picture 5">
            <a:extLst>
              <a:ext uri="{FF2B5EF4-FFF2-40B4-BE49-F238E27FC236}">
                <a16:creationId xmlns:a16="http://schemas.microsoft.com/office/drawing/2014/main" id="{8D79DFEB-535D-4851-9B70-30D4D6208ABB}"/>
              </a:ext>
            </a:extLst>
          </p:cNvPr>
          <p:cNvPicPr>
            <a:picLocks noChangeAspect="1"/>
          </p:cNvPicPr>
          <p:nvPr/>
        </p:nvPicPr>
        <p:blipFill>
          <a:blip r:embed="rId4"/>
          <a:stretch>
            <a:fillRect/>
          </a:stretch>
        </p:blipFill>
        <p:spPr>
          <a:xfrm>
            <a:off x="614920" y="1025172"/>
            <a:ext cx="4600575" cy="2257425"/>
          </a:xfrm>
          <a:prstGeom prst="rect">
            <a:avLst/>
          </a:prstGeom>
        </p:spPr>
      </p:pic>
      <p:sp>
        <p:nvSpPr>
          <p:cNvPr id="7" name="Rectangle 6">
            <a:extLst>
              <a:ext uri="{FF2B5EF4-FFF2-40B4-BE49-F238E27FC236}">
                <a16:creationId xmlns:a16="http://schemas.microsoft.com/office/drawing/2014/main" id="{075412D7-C35F-451A-8A05-C7295257D507}"/>
              </a:ext>
            </a:extLst>
          </p:cNvPr>
          <p:cNvSpPr/>
          <p:nvPr/>
        </p:nvSpPr>
        <p:spPr>
          <a:xfrm>
            <a:off x="382259" y="3437118"/>
            <a:ext cx="6577361" cy="2585323"/>
          </a:xfrm>
          <a:prstGeom prst="rect">
            <a:avLst/>
          </a:prstGeom>
        </p:spPr>
        <p:txBody>
          <a:bodyPr wrap="square">
            <a:spAutoFit/>
          </a:bodyPr>
          <a:lstStyle/>
          <a:p>
            <a:r>
              <a:rPr lang="en-US"/>
              <a:t>This simple icon that represents one or more people (in this case 1 million) is a staple of infographics. Although, by using this familiar icon the reader is instantly clued into the fact that people are the subject of the display, the values cannot be discerned without counting the icons or more simply reading the numbers (for example, 54 million uninsured). Because we cannot pre-attentively compare counts that exceed three of four objects at most, we’re forced to abandon rapid visual perception and rely on slower methods of discernment—counting or reading. </a:t>
            </a:r>
          </a:p>
        </p:txBody>
      </p:sp>
      <p:sp>
        <p:nvSpPr>
          <p:cNvPr id="8" name="Rectangle 7">
            <a:extLst>
              <a:ext uri="{FF2B5EF4-FFF2-40B4-BE49-F238E27FC236}">
                <a16:creationId xmlns:a16="http://schemas.microsoft.com/office/drawing/2014/main" id="{5935C75B-B440-4870-AF0C-B807EFEF83FF}"/>
              </a:ext>
            </a:extLst>
          </p:cNvPr>
          <p:cNvSpPr/>
          <p:nvPr/>
        </p:nvSpPr>
        <p:spPr>
          <a:xfrm>
            <a:off x="255430" y="6378677"/>
            <a:ext cx="12535301" cy="338554"/>
          </a:xfrm>
          <a:prstGeom prst="rect">
            <a:avLst/>
          </a:prstGeom>
        </p:spPr>
        <p:txBody>
          <a:bodyPr wrap="square">
            <a:spAutoFit/>
          </a:bodyPr>
          <a:lstStyle/>
          <a:p>
            <a:r>
              <a:rPr lang="en-US" sz="1600">
                <a:hlinkClick r:id="rId5"/>
              </a:rPr>
              <a:t>https://perceptualedge.com/articles/visual_business_intelligence/unit_charts_are_for_kids.pdf</a:t>
            </a:r>
            <a:endParaRPr lang="en-US" sz="1600"/>
          </a:p>
        </p:txBody>
      </p:sp>
    </p:spTree>
    <p:extLst>
      <p:ext uri="{BB962C8B-B14F-4D97-AF65-F5344CB8AC3E}">
        <p14:creationId xmlns:p14="http://schemas.microsoft.com/office/powerpoint/2010/main" val="1223434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32CBB-915B-45C6-8260-92DC8BC686C6}"/>
              </a:ext>
            </a:extLst>
          </p:cNvPr>
          <p:cNvSpPr>
            <a:spLocks noGrp="1"/>
          </p:cNvSpPr>
          <p:nvPr>
            <p:ph type="title"/>
          </p:nvPr>
        </p:nvSpPr>
        <p:spPr/>
        <p:txBody>
          <a:bodyPr/>
          <a:lstStyle/>
          <a:p>
            <a:r>
              <a:rPr lang="en-US"/>
              <a:t>Unit Charts are for kids (cont’d)</a:t>
            </a:r>
          </a:p>
        </p:txBody>
      </p:sp>
      <p:sp>
        <p:nvSpPr>
          <p:cNvPr id="3" name="Content Placeholder 2">
            <a:extLst>
              <a:ext uri="{FF2B5EF4-FFF2-40B4-BE49-F238E27FC236}">
                <a16:creationId xmlns:a16="http://schemas.microsoft.com/office/drawing/2014/main" id="{E5A0E45C-7265-4FC5-B83F-5A6C7F71BE4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9EB1EAA-D72B-47CC-B7EF-30D3AB59278B}"/>
              </a:ext>
            </a:extLst>
          </p:cNvPr>
          <p:cNvPicPr>
            <a:picLocks noChangeAspect="1"/>
          </p:cNvPicPr>
          <p:nvPr/>
        </p:nvPicPr>
        <p:blipFill>
          <a:blip r:embed="rId2"/>
          <a:stretch>
            <a:fillRect/>
          </a:stretch>
        </p:blipFill>
        <p:spPr>
          <a:xfrm>
            <a:off x="2340352" y="1825625"/>
            <a:ext cx="6187631" cy="4027535"/>
          </a:xfrm>
          <a:prstGeom prst="rect">
            <a:avLst/>
          </a:prstGeom>
        </p:spPr>
      </p:pic>
      <p:sp>
        <p:nvSpPr>
          <p:cNvPr id="5" name="Rectangle 4">
            <a:extLst>
              <a:ext uri="{FF2B5EF4-FFF2-40B4-BE49-F238E27FC236}">
                <a16:creationId xmlns:a16="http://schemas.microsoft.com/office/drawing/2014/main" id="{12A1E0BD-64E7-4235-847D-A01E75FB1D35}"/>
              </a:ext>
            </a:extLst>
          </p:cNvPr>
          <p:cNvSpPr/>
          <p:nvPr/>
        </p:nvSpPr>
        <p:spPr>
          <a:xfrm>
            <a:off x="527538" y="6211669"/>
            <a:ext cx="10679723" cy="369332"/>
          </a:xfrm>
          <a:prstGeom prst="rect">
            <a:avLst/>
          </a:prstGeom>
        </p:spPr>
        <p:txBody>
          <a:bodyPr wrap="square">
            <a:spAutoFit/>
          </a:bodyPr>
          <a:lstStyle/>
          <a:p>
            <a:r>
              <a:rPr lang="en-US">
                <a:hlinkClick r:id="rId3"/>
              </a:rPr>
              <a:t>https://perceptualedge.com/articles/visual_business_intelligence/unit_charts_are_for_kids.pdf</a:t>
            </a:r>
            <a:endParaRPr lang="en-US"/>
          </a:p>
        </p:txBody>
      </p:sp>
    </p:spTree>
    <p:extLst>
      <p:ext uri="{BB962C8B-B14F-4D97-AF65-F5344CB8AC3E}">
        <p14:creationId xmlns:p14="http://schemas.microsoft.com/office/powerpoint/2010/main" val="2209894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428E-34B1-47A8-9238-A74B2A2572B3}"/>
              </a:ext>
            </a:extLst>
          </p:cNvPr>
          <p:cNvSpPr>
            <a:spLocks noGrp="1"/>
          </p:cNvSpPr>
          <p:nvPr>
            <p:ph type="title"/>
          </p:nvPr>
        </p:nvSpPr>
        <p:spPr/>
        <p:txBody>
          <a:bodyPr/>
          <a:lstStyle/>
          <a:p>
            <a:r>
              <a:rPr lang="en-US"/>
              <a:t>Unit Charts are for kids, continued</a:t>
            </a:r>
          </a:p>
        </p:txBody>
      </p:sp>
      <p:sp>
        <p:nvSpPr>
          <p:cNvPr id="3" name="Content Placeholder 2">
            <a:extLst>
              <a:ext uri="{FF2B5EF4-FFF2-40B4-BE49-F238E27FC236}">
                <a16:creationId xmlns:a16="http://schemas.microsoft.com/office/drawing/2014/main" id="{3C21222D-CC22-4F16-A683-2D3E46F9AF5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3811952-F985-4A46-A61F-EB73B4970220}"/>
              </a:ext>
            </a:extLst>
          </p:cNvPr>
          <p:cNvPicPr>
            <a:picLocks noChangeAspect="1"/>
          </p:cNvPicPr>
          <p:nvPr/>
        </p:nvPicPr>
        <p:blipFill>
          <a:blip r:embed="rId2"/>
          <a:stretch>
            <a:fillRect/>
          </a:stretch>
        </p:blipFill>
        <p:spPr>
          <a:xfrm>
            <a:off x="1360738" y="2458028"/>
            <a:ext cx="7297168" cy="3086531"/>
          </a:xfrm>
          <a:prstGeom prst="rect">
            <a:avLst/>
          </a:prstGeom>
        </p:spPr>
      </p:pic>
      <p:sp>
        <p:nvSpPr>
          <p:cNvPr id="5" name="Rectangle 4">
            <a:extLst>
              <a:ext uri="{FF2B5EF4-FFF2-40B4-BE49-F238E27FC236}">
                <a16:creationId xmlns:a16="http://schemas.microsoft.com/office/drawing/2014/main" id="{01634173-DF07-40F3-A78D-FFEB06A73A4A}"/>
              </a:ext>
            </a:extLst>
          </p:cNvPr>
          <p:cNvSpPr/>
          <p:nvPr/>
        </p:nvSpPr>
        <p:spPr>
          <a:xfrm>
            <a:off x="7024045" y="6235184"/>
            <a:ext cx="4532010" cy="369332"/>
          </a:xfrm>
          <a:prstGeom prst="rect">
            <a:avLst/>
          </a:prstGeom>
        </p:spPr>
        <p:txBody>
          <a:bodyPr wrap="none">
            <a:spAutoFit/>
          </a:bodyPr>
          <a:lstStyle/>
          <a:p>
            <a:r>
              <a:rPr lang="en-US"/>
              <a:t>But aggregate statistics can hide complexities</a:t>
            </a:r>
          </a:p>
        </p:txBody>
      </p:sp>
    </p:spTree>
    <p:extLst>
      <p:ext uri="{BB962C8B-B14F-4D97-AF65-F5344CB8AC3E}">
        <p14:creationId xmlns:p14="http://schemas.microsoft.com/office/powerpoint/2010/main" val="1481265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078E-4E91-4BE7-AA90-F721BAF76BFE}"/>
              </a:ext>
            </a:extLst>
          </p:cNvPr>
          <p:cNvSpPr>
            <a:spLocks noGrp="1"/>
          </p:cNvSpPr>
          <p:nvPr>
            <p:ph type="title"/>
          </p:nvPr>
        </p:nvSpPr>
        <p:spPr>
          <a:xfrm>
            <a:off x="838200" y="-356301"/>
            <a:ext cx="10515600" cy="1325563"/>
          </a:xfrm>
        </p:spPr>
        <p:txBody>
          <a:bodyPr/>
          <a:lstStyle/>
          <a:p>
            <a:r>
              <a:rPr lang="en-US"/>
              <a:t>Simpson’s Paradox</a:t>
            </a:r>
          </a:p>
        </p:txBody>
      </p:sp>
      <p:graphicFrame>
        <p:nvGraphicFramePr>
          <p:cNvPr id="6" name="Content Placeholder 5">
            <a:extLst>
              <a:ext uri="{FF2B5EF4-FFF2-40B4-BE49-F238E27FC236}">
                <a16:creationId xmlns:a16="http://schemas.microsoft.com/office/drawing/2014/main" id="{A39CEFAA-8BAF-4FD3-8323-6DFE30DDAA57}"/>
              </a:ext>
            </a:extLst>
          </p:cNvPr>
          <p:cNvGraphicFramePr>
            <a:graphicFrameLocks noGrp="1"/>
          </p:cNvGraphicFramePr>
          <p:nvPr>
            <p:ph idx="1"/>
          </p:nvPr>
        </p:nvGraphicFramePr>
        <p:xfrm>
          <a:off x="1120775" y="619436"/>
          <a:ext cx="10233025" cy="570155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0E3861DF-3FEB-43D5-A38D-D569F0509B9E}"/>
              </a:ext>
            </a:extLst>
          </p:cNvPr>
          <p:cNvSpPr txBox="1"/>
          <p:nvPr/>
        </p:nvSpPr>
        <p:spPr>
          <a:xfrm>
            <a:off x="2868816" y="5361330"/>
            <a:ext cx="1925527" cy="646331"/>
          </a:xfrm>
          <a:prstGeom prst="rect">
            <a:avLst/>
          </a:prstGeom>
          <a:noFill/>
        </p:spPr>
        <p:txBody>
          <a:bodyPr wrap="none" rtlCol="0">
            <a:spAutoFit/>
          </a:bodyPr>
          <a:lstStyle/>
          <a:p>
            <a:r>
              <a:rPr lang="en-US" sz="3600" b="1">
                <a:solidFill>
                  <a:srgbClr val="7030A0"/>
                </a:solidFill>
                <a:highlight>
                  <a:srgbClr val="C0C0C0"/>
                </a:highlight>
              </a:rPr>
              <a:t>WOMEN</a:t>
            </a:r>
          </a:p>
        </p:txBody>
      </p:sp>
      <p:sp>
        <p:nvSpPr>
          <p:cNvPr id="8" name="TextBox 7">
            <a:extLst>
              <a:ext uri="{FF2B5EF4-FFF2-40B4-BE49-F238E27FC236}">
                <a16:creationId xmlns:a16="http://schemas.microsoft.com/office/drawing/2014/main" id="{8410A113-598B-4CE2-8117-B03871023F4B}"/>
              </a:ext>
            </a:extLst>
          </p:cNvPr>
          <p:cNvSpPr txBox="1"/>
          <p:nvPr/>
        </p:nvSpPr>
        <p:spPr>
          <a:xfrm>
            <a:off x="8242610" y="5361330"/>
            <a:ext cx="1165704" cy="646331"/>
          </a:xfrm>
          <a:prstGeom prst="rect">
            <a:avLst/>
          </a:prstGeom>
          <a:noFill/>
        </p:spPr>
        <p:txBody>
          <a:bodyPr wrap="none" rtlCol="0">
            <a:spAutoFit/>
          </a:bodyPr>
          <a:lstStyle/>
          <a:p>
            <a:r>
              <a:rPr lang="en-US" sz="3600" b="1">
                <a:solidFill>
                  <a:schemeClr val="accent4"/>
                </a:solidFill>
                <a:highlight>
                  <a:srgbClr val="C0C0C0"/>
                </a:highlight>
              </a:rPr>
              <a:t>MEN</a:t>
            </a:r>
          </a:p>
        </p:txBody>
      </p:sp>
      <p:sp>
        <p:nvSpPr>
          <p:cNvPr id="9" name="Rectangle 8">
            <a:extLst>
              <a:ext uri="{FF2B5EF4-FFF2-40B4-BE49-F238E27FC236}">
                <a16:creationId xmlns:a16="http://schemas.microsoft.com/office/drawing/2014/main" id="{51EB27F6-C586-4FF7-B732-72BBBAF75616}"/>
              </a:ext>
            </a:extLst>
          </p:cNvPr>
          <p:cNvSpPr/>
          <p:nvPr/>
        </p:nvSpPr>
        <p:spPr>
          <a:xfrm>
            <a:off x="160839" y="6320989"/>
            <a:ext cx="2961067" cy="369332"/>
          </a:xfrm>
          <a:prstGeom prst="rect">
            <a:avLst/>
          </a:prstGeom>
        </p:spPr>
        <p:txBody>
          <a:bodyPr wrap="none">
            <a:spAutoFit/>
          </a:bodyPr>
          <a:lstStyle/>
          <a:p>
            <a:r>
              <a:rPr lang="en-US">
                <a:hlinkClick r:id="rId4"/>
              </a:rPr>
              <a:t>http://vudlab.com/simpsons/</a:t>
            </a:r>
            <a:r>
              <a:rPr lang="en-US"/>
              <a:t> </a:t>
            </a:r>
          </a:p>
        </p:txBody>
      </p:sp>
    </p:spTree>
    <p:extLst>
      <p:ext uri="{BB962C8B-B14F-4D97-AF65-F5344CB8AC3E}">
        <p14:creationId xmlns:p14="http://schemas.microsoft.com/office/powerpoint/2010/main" val="3428352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A299-CD66-489B-B577-97A68FBDD357}"/>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13C31F1-1B4D-42D3-A03F-C1C338C5F5D7}"/>
              </a:ext>
            </a:extLst>
          </p:cNvPr>
          <p:cNvSpPr>
            <a:spLocks noGrp="1"/>
          </p:cNvSpPr>
          <p:nvPr>
            <p:ph idx="1"/>
          </p:nvPr>
        </p:nvSpPr>
        <p:spPr/>
        <p:txBody>
          <a:bodyPr/>
          <a:lstStyle/>
          <a:p>
            <a:endParaRPr lang="en-US"/>
          </a:p>
        </p:txBody>
      </p:sp>
      <p:graphicFrame>
        <p:nvGraphicFramePr>
          <p:cNvPr id="6" name="Chart 5">
            <a:extLst>
              <a:ext uri="{FF2B5EF4-FFF2-40B4-BE49-F238E27FC236}">
                <a16:creationId xmlns:a16="http://schemas.microsoft.com/office/drawing/2014/main" id="{DB342D24-2E76-4A65-A00C-4FE6D849AEDB}"/>
              </a:ext>
            </a:extLst>
          </p:cNvPr>
          <p:cNvGraphicFramePr>
            <a:graphicFrameLocks/>
          </p:cNvGraphicFramePr>
          <p:nvPr/>
        </p:nvGraphicFramePr>
        <p:xfrm>
          <a:off x="605117" y="365125"/>
          <a:ext cx="10986247" cy="581183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4E1CA5C5-9908-44C3-8B22-13FCEBD8B2D7}"/>
              </a:ext>
            </a:extLst>
          </p:cNvPr>
          <p:cNvSpPr txBox="1"/>
          <p:nvPr/>
        </p:nvSpPr>
        <p:spPr>
          <a:xfrm>
            <a:off x="1516566" y="5196469"/>
            <a:ext cx="873957" cy="369332"/>
          </a:xfrm>
          <a:prstGeom prst="rect">
            <a:avLst/>
          </a:prstGeom>
          <a:noFill/>
        </p:spPr>
        <p:txBody>
          <a:bodyPr wrap="none" rtlCol="0">
            <a:spAutoFit/>
          </a:bodyPr>
          <a:lstStyle/>
          <a:p>
            <a:r>
              <a:rPr lang="en-US" b="1">
                <a:solidFill>
                  <a:srgbClr val="7030A0"/>
                </a:solidFill>
              </a:rPr>
              <a:t>W </a:t>
            </a:r>
            <a:r>
              <a:rPr lang="en-US" b="1"/>
              <a:t>     </a:t>
            </a:r>
            <a:r>
              <a:rPr lang="en-US" b="1">
                <a:solidFill>
                  <a:schemeClr val="accent4"/>
                </a:solidFill>
              </a:rPr>
              <a:t>M</a:t>
            </a:r>
          </a:p>
        </p:txBody>
      </p:sp>
      <p:sp>
        <p:nvSpPr>
          <p:cNvPr id="8" name="TextBox 7">
            <a:extLst>
              <a:ext uri="{FF2B5EF4-FFF2-40B4-BE49-F238E27FC236}">
                <a16:creationId xmlns:a16="http://schemas.microsoft.com/office/drawing/2014/main" id="{9D6E389E-B4EB-4E6F-A876-329B2700E32F}"/>
              </a:ext>
            </a:extLst>
          </p:cNvPr>
          <p:cNvSpPr txBox="1"/>
          <p:nvPr/>
        </p:nvSpPr>
        <p:spPr>
          <a:xfrm>
            <a:off x="3218986" y="5196469"/>
            <a:ext cx="873957" cy="369332"/>
          </a:xfrm>
          <a:prstGeom prst="rect">
            <a:avLst/>
          </a:prstGeom>
          <a:noFill/>
        </p:spPr>
        <p:txBody>
          <a:bodyPr wrap="none" rtlCol="0">
            <a:spAutoFit/>
          </a:bodyPr>
          <a:lstStyle/>
          <a:p>
            <a:r>
              <a:rPr lang="en-US" b="1">
                <a:solidFill>
                  <a:srgbClr val="7030A0"/>
                </a:solidFill>
              </a:rPr>
              <a:t>W </a:t>
            </a:r>
            <a:r>
              <a:rPr lang="en-US" b="1"/>
              <a:t>     </a:t>
            </a:r>
            <a:r>
              <a:rPr lang="en-US" b="1">
                <a:solidFill>
                  <a:schemeClr val="accent4"/>
                </a:solidFill>
              </a:rPr>
              <a:t>M</a:t>
            </a:r>
          </a:p>
        </p:txBody>
      </p:sp>
      <p:sp>
        <p:nvSpPr>
          <p:cNvPr id="9" name="TextBox 8">
            <a:extLst>
              <a:ext uri="{FF2B5EF4-FFF2-40B4-BE49-F238E27FC236}">
                <a16:creationId xmlns:a16="http://schemas.microsoft.com/office/drawing/2014/main" id="{A30DD4FB-B783-407E-8BE3-3FFE36F25F7B}"/>
              </a:ext>
            </a:extLst>
          </p:cNvPr>
          <p:cNvSpPr txBox="1"/>
          <p:nvPr/>
        </p:nvSpPr>
        <p:spPr>
          <a:xfrm>
            <a:off x="5044069" y="5196469"/>
            <a:ext cx="873957" cy="369332"/>
          </a:xfrm>
          <a:prstGeom prst="rect">
            <a:avLst/>
          </a:prstGeom>
          <a:noFill/>
        </p:spPr>
        <p:txBody>
          <a:bodyPr wrap="none" rtlCol="0">
            <a:spAutoFit/>
          </a:bodyPr>
          <a:lstStyle/>
          <a:p>
            <a:r>
              <a:rPr lang="en-US" b="1">
                <a:solidFill>
                  <a:srgbClr val="7030A0"/>
                </a:solidFill>
              </a:rPr>
              <a:t>W </a:t>
            </a:r>
            <a:r>
              <a:rPr lang="en-US" b="1"/>
              <a:t>     </a:t>
            </a:r>
            <a:r>
              <a:rPr lang="en-US" b="1">
                <a:solidFill>
                  <a:schemeClr val="accent4"/>
                </a:solidFill>
              </a:rPr>
              <a:t>M</a:t>
            </a:r>
          </a:p>
        </p:txBody>
      </p:sp>
      <p:sp>
        <p:nvSpPr>
          <p:cNvPr id="10" name="TextBox 9">
            <a:extLst>
              <a:ext uri="{FF2B5EF4-FFF2-40B4-BE49-F238E27FC236}">
                <a16:creationId xmlns:a16="http://schemas.microsoft.com/office/drawing/2014/main" id="{53F93533-5763-433D-95A9-3E433561468C}"/>
              </a:ext>
            </a:extLst>
          </p:cNvPr>
          <p:cNvSpPr txBox="1"/>
          <p:nvPr/>
        </p:nvSpPr>
        <p:spPr>
          <a:xfrm>
            <a:off x="6757640" y="5154329"/>
            <a:ext cx="873957" cy="369332"/>
          </a:xfrm>
          <a:prstGeom prst="rect">
            <a:avLst/>
          </a:prstGeom>
          <a:noFill/>
        </p:spPr>
        <p:txBody>
          <a:bodyPr wrap="none" rtlCol="0">
            <a:spAutoFit/>
          </a:bodyPr>
          <a:lstStyle/>
          <a:p>
            <a:r>
              <a:rPr lang="en-US" b="1">
                <a:solidFill>
                  <a:srgbClr val="7030A0"/>
                </a:solidFill>
              </a:rPr>
              <a:t>W </a:t>
            </a:r>
            <a:r>
              <a:rPr lang="en-US" b="1"/>
              <a:t>     </a:t>
            </a:r>
            <a:r>
              <a:rPr lang="en-US" b="1">
                <a:solidFill>
                  <a:schemeClr val="accent4"/>
                </a:solidFill>
              </a:rPr>
              <a:t>M</a:t>
            </a:r>
          </a:p>
        </p:txBody>
      </p:sp>
      <p:sp>
        <p:nvSpPr>
          <p:cNvPr id="11" name="TextBox 10">
            <a:extLst>
              <a:ext uri="{FF2B5EF4-FFF2-40B4-BE49-F238E27FC236}">
                <a16:creationId xmlns:a16="http://schemas.microsoft.com/office/drawing/2014/main" id="{6F5B785C-04BF-4722-BC08-BE14175775D7}"/>
              </a:ext>
            </a:extLst>
          </p:cNvPr>
          <p:cNvSpPr txBox="1"/>
          <p:nvPr/>
        </p:nvSpPr>
        <p:spPr>
          <a:xfrm>
            <a:off x="8508828" y="5174992"/>
            <a:ext cx="873957" cy="369332"/>
          </a:xfrm>
          <a:prstGeom prst="rect">
            <a:avLst/>
          </a:prstGeom>
          <a:noFill/>
        </p:spPr>
        <p:txBody>
          <a:bodyPr wrap="none" rtlCol="0">
            <a:spAutoFit/>
          </a:bodyPr>
          <a:lstStyle/>
          <a:p>
            <a:r>
              <a:rPr lang="en-US" b="1">
                <a:solidFill>
                  <a:srgbClr val="7030A0"/>
                </a:solidFill>
              </a:rPr>
              <a:t>W </a:t>
            </a:r>
            <a:r>
              <a:rPr lang="en-US" b="1"/>
              <a:t>     </a:t>
            </a:r>
            <a:r>
              <a:rPr lang="en-US" b="1">
                <a:solidFill>
                  <a:schemeClr val="accent4"/>
                </a:solidFill>
              </a:rPr>
              <a:t>M</a:t>
            </a:r>
          </a:p>
        </p:txBody>
      </p:sp>
      <p:sp>
        <p:nvSpPr>
          <p:cNvPr id="12" name="TextBox 11">
            <a:extLst>
              <a:ext uri="{FF2B5EF4-FFF2-40B4-BE49-F238E27FC236}">
                <a16:creationId xmlns:a16="http://schemas.microsoft.com/office/drawing/2014/main" id="{241CCB5F-F2E1-4E16-8ED0-0F648CB640FC}"/>
              </a:ext>
            </a:extLst>
          </p:cNvPr>
          <p:cNvSpPr txBox="1"/>
          <p:nvPr/>
        </p:nvSpPr>
        <p:spPr>
          <a:xfrm>
            <a:off x="10260016" y="5174992"/>
            <a:ext cx="873957" cy="369332"/>
          </a:xfrm>
          <a:prstGeom prst="rect">
            <a:avLst/>
          </a:prstGeom>
          <a:noFill/>
        </p:spPr>
        <p:txBody>
          <a:bodyPr wrap="none" rtlCol="0">
            <a:spAutoFit/>
          </a:bodyPr>
          <a:lstStyle/>
          <a:p>
            <a:r>
              <a:rPr lang="en-US" b="1">
                <a:solidFill>
                  <a:srgbClr val="7030A0"/>
                </a:solidFill>
              </a:rPr>
              <a:t>W </a:t>
            </a:r>
            <a:r>
              <a:rPr lang="en-US" b="1"/>
              <a:t>     </a:t>
            </a:r>
            <a:r>
              <a:rPr lang="en-US" b="1">
                <a:solidFill>
                  <a:schemeClr val="accent4"/>
                </a:solidFill>
              </a:rPr>
              <a:t>M</a:t>
            </a:r>
          </a:p>
        </p:txBody>
      </p:sp>
      <p:sp>
        <p:nvSpPr>
          <p:cNvPr id="4" name="Rectangle 3">
            <a:extLst>
              <a:ext uri="{FF2B5EF4-FFF2-40B4-BE49-F238E27FC236}">
                <a16:creationId xmlns:a16="http://schemas.microsoft.com/office/drawing/2014/main" id="{D297B44D-D955-4EC1-B832-08C135ABAFDD}"/>
              </a:ext>
            </a:extLst>
          </p:cNvPr>
          <p:cNvSpPr/>
          <p:nvPr/>
        </p:nvSpPr>
        <p:spPr>
          <a:xfrm>
            <a:off x="9122418" y="6308209"/>
            <a:ext cx="2468946" cy="369332"/>
          </a:xfrm>
          <a:prstGeom prst="rect">
            <a:avLst/>
          </a:prstGeom>
        </p:spPr>
        <p:txBody>
          <a:bodyPr wrap="none">
            <a:spAutoFit/>
          </a:bodyPr>
          <a:lstStyle/>
          <a:p>
            <a:r>
              <a:rPr lang="en-US"/>
              <a:t>Link to holograph demo</a:t>
            </a:r>
          </a:p>
        </p:txBody>
      </p:sp>
    </p:spTree>
    <p:extLst>
      <p:ext uri="{BB962C8B-B14F-4D97-AF65-F5344CB8AC3E}">
        <p14:creationId xmlns:p14="http://schemas.microsoft.com/office/powerpoint/2010/main" val="4016480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A9E00-A2DA-4479-8CE0-B52487B15022}"/>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3A644E1D-D239-42DA-8436-8B44D3A6C38C}"/>
              </a:ext>
            </a:extLst>
          </p:cNvPr>
          <p:cNvSpPr>
            <a:spLocks noGrp="1"/>
          </p:cNvSpPr>
          <p:nvPr>
            <p:ph idx="1"/>
          </p:nvPr>
        </p:nvSpPr>
        <p:spPr>
          <a:xfrm>
            <a:off x="1120775" y="1825625"/>
            <a:ext cx="10233025" cy="4351338"/>
          </a:xfrm>
          <a:prstGeom prst="rect">
            <a:avLst/>
          </a:prstGeom>
        </p:spPr>
        <p:txBody>
          <a:bodyPr wrap="none">
            <a:spAutoFit/>
          </a:bodyPr>
          <a:lstStyle/>
          <a:p>
            <a:r>
              <a:rPr lang="en-US"/>
              <a:t>But aggregate statistics can hide complexities</a:t>
            </a:r>
          </a:p>
        </p:txBody>
      </p:sp>
      <p:sp>
        <p:nvSpPr>
          <p:cNvPr id="3" name="Rectangle 2">
            <a:extLst>
              <a:ext uri="{FF2B5EF4-FFF2-40B4-BE49-F238E27FC236}">
                <a16:creationId xmlns:a16="http://schemas.microsoft.com/office/drawing/2014/main" id="{D6E067ED-74E8-40B4-8539-853B3AE31DBB}"/>
              </a:ext>
            </a:extLst>
          </p:cNvPr>
          <p:cNvSpPr/>
          <p:nvPr/>
        </p:nvSpPr>
        <p:spPr>
          <a:xfrm>
            <a:off x="3048000" y="3105835"/>
            <a:ext cx="6096000" cy="707886"/>
          </a:xfrm>
          <a:prstGeom prst="rect">
            <a:avLst/>
          </a:prstGeom>
        </p:spPr>
        <p:txBody>
          <a:bodyPr>
            <a:spAutoFit/>
          </a:bodyPr>
          <a:lstStyle/>
          <a:p>
            <a:endParaRPr lang="en-US" sz="4000"/>
          </a:p>
        </p:txBody>
      </p:sp>
      <p:sp>
        <p:nvSpPr>
          <p:cNvPr id="5" name="Rectangle 4">
            <a:extLst>
              <a:ext uri="{FF2B5EF4-FFF2-40B4-BE49-F238E27FC236}">
                <a16:creationId xmlns:a16="http://schemas.microsoft.com/office/drawing/2014/main" id="{92681599-DDAA-4AA1-BBA6-0175A5F0BB94}"/>
              </a:ext>
            </a:extLst>
          </p:cNvPr>
          <p:cNvSpPr/>
          <p:nvPr/>
        </p:nvSpPr>
        <p:spPr>
          <a:xfrm>
            <a:off x="3048000" y="3105835"/>
            <a:ext cx="6096000" cy="1323439"/>
          </a:xfrm>
          <a:prstGeom prst="rect">
            <a:avLst/>
          </a:prstGeom>
        </p:spPr>
        <p:txBody>
          <a:bodyPr>
            <a:spAutoFit/>
          </a:bodyPr>
          <a:lstStyle/>
          <a:p>
            <a:r>
              <a:rPr lang="en-US" sz="4000">
                <a:hlinkClick r:id="rId2"/>
              </a:rPr>
              <a:t>Holograph: Dave Brown</a:t>
            </a:r>
          </a:p>
          <a:p>
            <a:r>
              <a:rPr lang="en-US" sz="4000">
                <a:hlinkClick r:id="rId2"/>
              </a:rPr>
              <a:t>DEMO 1</a:t>
            </a:r>
            <a:endParaRPr lang="en-US" sz="4000"/>
          </a:p>
        </p:txBody>
      </p:sp>
    </p:spTree>
    <p:extLst>
      <p:ext uri="{BB962C8B-B14F-4D97-AF65-F5344CB8AC3E}">
        <p14:creationId xmlns:p14="http://schemas.microsoft.com/office/powerpoint/2010/main" val="1077029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C629-778A-40D4-BBD9-AACE0ED98286}"/>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68DCBAAC-4BAE-4064-8BA0-01F3CB220DAF}"/>
              </a:ext>
            </a:extLst>
          </p:cNvPr>
          <p:cNvSpPr>
            <a:spLocks noGrp="1"/>
          </p:cNvSpPr>
          <p:nvPr>
            <p:ph idx="1"/>
          </p:nvPr>
        </p:nvSpPr>
        <p:spPr/>
        <p:txBody>
          <a:bodyPr>
            <a:normAutofit fontScale="55000" lnSpcReduction="20000"/>
          </a:bodyPr>
          <a:lstStyle/>
          <a:p>
            <a:r>
              <a:rPr lang="en-US"/>
              <a:t>What are Unit Visualizations?</a:t>
            </a:r>
          </a:p>
          <a:p>
            <a:pPr lvl="1"/>
            <a:r>
              <a:rPr lang="en-US"/>
              <a:t>History (tallies -&gt; </a:t>
            </a:r>
            <a:r>
              <a:rPr lang="en-US" err="1"/>
              <a:t>IsoTypes</a:t>
            </a:r>
            <a:r>
              <a:rPr lang="en-US"/>
              <a:t>-&gt;dot plots -&gt; particle charts)</a:t>
            </a:r>
          </a:p>
          <a:p>
            <a:pPr lvl="1"/>
            <a:r>
              <a:rPr lang="en-US"/>
              <a:t>Informal Definition</a:t>
            </a:r>
          </a:p>
          <a:p>
            <a:r>
              <a:rPr lang="en-US"/>
              <a:t>Why are they useful?</a:t>
            </a:r>
          </a:p>
          <a:p>
            <a:pPr lvl="1"/>
            <a:r>
              <a:rPr lang="en-US"/>
              <a:t>Coins</a:t>
            </a:r>
          </a:p>
          <a:p>
            <a:pPr lvl="1"/>
            <a:r>
              <a:rPr lang="en-US"/>
              <a:t>Artifacts</a:t>
            </a:r>
          </a:p>
          <a:p>
            <a:pPr lvl="1"/>
            <a:r>
              <a:rPr lang="en-US"/>
              <a:t>Simpson’s Paradox</a:t>
            </a:r>
          </a:p>
          <a:p>
            <a:pPr lvl="1"/>
            <a:r>
              <a:rPr lang="en-US" err="1"/>
              <a:t>Baye’s</a:t>
            </a:r>
            <a:r>
              <a:rPr lang="en-US"/>
              <a:t> Rule</a:t>
            </a:r>
          </a:p>
          <a:p>
            <a:r>
              <a:rPr lang="en-US"/>
              <a:t>General tools for using Unit Visualization </a:t>
            </a:r>
          </a:p>
          <a:p>
            <a:pPr lvl="1"/>
            <a:r>
              <a:rPr lang="en-US" err="1"/>
              <a:t>SandDance</a:t>
            </a:r>
            <a:r>
              <a:rPr lang="en-US"/>
              <a:t> (titanic)</a:t>
            </a:r>
          </a:p>
          <a:p>
            <a:pPr lvl="1"/>
            <a:r>
              <a:rPr lang="en-US" err="1"/>
              <a:t>SandDance</a:t>
            </a:r>
            <a:r>
              <a:rPr lang="en-US"/>
              <a:t> (demographics)</a:t>
            </a:r>
          </a:p>
          <a:p>
            <a:pPr lvl="1"/>
            <a:r>
              <a:rPr lang="en-US"/>
              <a:t>Stories (Titanic)</a:t>
            </a:r>
          </a:p>
          <a:p>
            <a:r>
              <a:rPr lang="en-US"/>
              <a:t>Creating unit visualization layouts</a:t>
            </a:r>
          </a:p>
          <a:p>
            <a:pPr lvl="1"/>
            <a:r>
              <a:rPr lang="en-US"/>
              <a:t>VEGA</a:t>
            </a:r>
          </a:p>
          <a:p>
            <a:pPr lvl="1"/>
            <a:r>
              <a:rPr lang="en-US"/>
              <a:t>ATOM</a:t>
            </a:r>
          </a:p>
          <a:p>
            <a:r>
              <a:rPr lang="en-US"/>
              <a:t>Limitations and </a:t>
            </a:r>
          </a:p>
          <a:p>
            <a:pPr lvl="1"/>
            <a:r>
              <a:rPr lang="en-US"/>
              <a:t>Single view that has </a:t>
            </a:r>
            <a:r>
              <a:rPr lang="en-US" err="1"/>
              <a:t>preaggregated</a:t>
            </a:r>
            <a:r>
              <a:rPr lang="en-US"/>
              <a:t> values without multiple features and grouping</a:t>
            </a:r>
          </a:p>
          <a:p>
            <a:r>
              <a:rPr lang="en-US"/>
              <a:t>Summary </a:t>
            </a:r>
          </a:p>
          <a:p>
            <a:endParaRPr lang="en-US"/>
          </a:p>
          <a:p>
            <a:endParaRPr lang="en-US"/>
          </a:p>
        </p:txBody>
      </p:sp>
    </p:spTree>
    <p:extLst>
      <p:ext uri="{BB962C8B-B14F-4D97-AF65-F5344CB8AC3E}">
        <p14:creationId xmlns:p14="http://schemas.microsoft.com/office/powerpoint/2010/main" val="3372643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44A0-CD2C-4CBE-83B4-A306455D52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F13127-D92F-4C27-A00E-475E8A4A704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8CBBAF9-735E-4F5C-956D-1800189AE1CD}"/>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873892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CEAC-125A-4826-A44E-79D21AE706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6B9CBB-F1E9-4A30-A2D1-534B8D8201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68445C-ECE6-48EA-AE7B-237DE7E4C9FF}"/>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401584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5E0F-20BB-4CE8-ABB6-BD6A15AE30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FB4C5E-00CF-4EF0-B7BB-538C751CBE2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B8C82E1-1BF6-474E-BAB6-B55F883A3AB2}"/>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407104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0DF5-AE51-480D-9BD3-018878ADE0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27BD90-E44F-4E37-A27A-3C239FF7D16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49498D8-0CEF-491E-AC20-4E2663C53FA6}"/>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630336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4F23-C603-49E9-B1E0-911F18E890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7F26A8-62D5-4961-B3E6-5F5D63419A7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BD193D2-E0C6-49CE-8602-A5E3B0BE436E}"/>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91976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A4B7-F910-471B-BFCB-092547615E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21BDC8-A735-4720-A46E-C168942E68D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DDF8ED-3390-4F4B-9712-85DD99BA2025}"/>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979265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C00B-7C20-4823-87F6-3ADCC82601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579A8F-2D05-45DB-A788-8F75D17E25B4}"/>
              </a:ext>
            </a:extLst>
          </p:cNvPr>
          <p:cNvSpPr>
            <a:spLocks noGrp="1"/>
          </p:cNvSpPr>
          <p:nvPr>
            <p:ph idx="1"/>
          </p:nvPr>
        </p:nvSpPr>
        <p:spPr/>
        <p:txBody>
          <a:bodyPr/>
          <a:lstStyle/>
          <a:p>
            <a:r>
              <a:rPr lang="en-US"/>
              <a:t>And reasoning about probabilities can be deceptive/confusing</a:t>
            </a:r>
          </a:p>
        </p:txBody>
      </p:sp>
    </p:spTree>
    <p:extLst>
      <p:ext uri="{BB962C8B-B14F-4D97-AF65-F5344CB8AC3E}">
        <p14:creationId xmlns:p14="http://schemas.microsoft.com/office/powerpoint/2010/main" val="1474857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307C-8C00-46F1-BB52-55E6ED51FE8F}"/>
              </a:ext>
            </a:extLst>
          </p:cNvPr>
          <p:cNvSpPr>
            <a:spLocks noGrp="1"/>
          </p:cNvSpPr>
          <p:nvPr>
            <p:ph type="title"/>
          </p:nvPr>
        </p:nvSpPr>
        <p:spPr/>
        <p:txBody>
          <a:bodyPr/>
          <a:lstStyle/>
          <a:p>
            <a:r>
              <a:rPr lang="en-US"/>
              <a:t>Bayes Rule: Simple problem</a:t>
            </a:r>
          </a:p>
        </p:txBody>
      </p:sp>
      <p:sp>
        <p:nvSpPr>
          <p:cNvPr id="3" name="Content Placeholder 2">
            <a:extLst>
              <a:ext uri="{FF2B5EF4-FFF2-40B4-BE49-F238E27FC236}">
                <a16:creationId xmlns:a16="http://schemas.microsoft.com/office/drawing/2014/main" id="{42A8E741-3248-4C82-BD04-99956EBD9A42}"/>
              </a:ext>
            </a:extLst>
          </p:cNvPr>
          <p:cNvSpPr>
            <a:spLocks noGrp="1"/>
          </p:cNvSpPr>
          <p:nvPr>
            <p:ph idx="1"/>
          </p:nvPr>
        </p:nvSpPr>
        <p:spPr/>
        <p:txBody>
          <a:bodyPr>
            <a:normAutofit lnSpcReduction="10000"/>
          </a:bodyPr>
          <a:lstStyle/>
          <a:p>
            <a:pPr marL="0" indent="0">
              <a:buNone/>
            </a:pPr>
            <a:r>
              <a:rPr lang="en-US">
                <a:solidFill>
                  <a:srgbClr val="FF0000"/>
                </a:solidFill>
              </a:rPr>
              <a:t>1% </a:t>
            </a:r>
            <a:r>
              <a:rPr lang="en-US"/>
              <a:t>of women at age forty who participate in routine screening have breast cancer. </a:t>
            </a:r>
          </a:p>
          <a:p>
            <a:pPr marL="0" indent="0">
              <a:buNone/>
            </a:pPr>
            <a:r>
              <a:rPr lang="en-US">
                <a:solidFill>
                  <a:srgbClr val="FF0000"/>
                </a:solidFill>
              </a:rPr>
              <a:t>80% of women </a:t>
            </a:r>
            <a:r>
              <a:rPr lang="en-US"/>
              <a:t>with breast cancer will get positive mammograms. </a:t>
            </a:r>
          </a:p>
          <a:p>
            <a:pPr marL="0" indent="0">
              <a:buNone/>
            </a:pPr>
            <a:endParaRPr lang="en-US">
              <a:solidFill>
                <a:srgbClr val="FFFF00"/>
              </a:solidFill>
            </a:endParaRPr>
          </a:p>
          <a:p>
            <a:pPr marL="0" indent="0">
              <a:buNone/>
            </a:pPr>
            <a:r>
              <a:rPr lang="en-US">
                <a:solidFill>
                  <a:srgbClr val="FF0000"/>
                </a:solidFill>
              </a:rPr>
              <a:t>9.6% of women </a:t>
            </a:r>
            <a:r>
              <a:rPr lang="en-US"/>
              <a:t>without breast cancer will also get positive mammograms. </a:t>
            </a:r>
          </a:p>
          <a:p>
            <a:pPr marL="0" indent="0">
              <a:buNone/>
            </a:pPr>
            <a:endParaRPr lang="en-US"/>
          </a:p>
          <a:p>
            <a:pPr marL="0" indent="0">
              <a:buNone/>
            </a:pPr>
            <a:r>
              <a:rPr lang="en-US"/>
              <a:t>A woman in this age group had a </a:t>
            </a:r>
            <a:r>
              <a:rPr lang="en-US">
                <a:solidFill>
                  <a:srgbClr val="FF0000"/>
                </a:solidFill>
              </a:rPr>
              <a:t>positive</a:t>
            </a:r>
            <a:r>
              <a:rPr lang="en-US"/>
              <a:t> mammography in a routine screening. What is the probability that she actually has breast cancer?</a:t>
            </a:r>
          </a:p>
        </p:txBody>
      </p:sp>
      <p:sp>
        <p:nvSpPr>
          <p:cNvPr id="4" name="TextBox 3">
            <a:extLst>
              <a:ext uri="{FF2B5EF4-FFF2-40B4-BE49-F238E27FC236}">
                <a16:creationId xmlns:a16="http://schemas.microsoft.com/office/drawing/2014/main" id="{329395BF-A338-4068-81F8-2CD2F4F27C2D}"/>
              </a:ext>
            </a:extLst>
          </p:cNvPr>
          <p:cNvSpPr txBox="1"/>
          <p:nvPr/>
        </p:nvSpPr>
        <p:spPr>
          <a:xfrm>
            <a:off x="2057400" y="6074228"/>
            <a:ext cx="1723549" cy="646331"/>
          </a:xfrm>
          <a:prstGeom prst="rect">
            <a:avLst/>
          </a:prstGeom>
          <a:noFill/>
        </p:spPr>
        <p:txBody>
          <a:bodyPr wrap="none" rtlCol="0">
            <a:spAutoFit/>
          </a:bodyPr>
          <a:lstStyle/>
          <a:p>
            <a:r>
              <a:rPr lang="en-US" sz="3600">
                <a:latin typeface="Arial Black" panose="020B0A04020102020204" pitchFamily="34" charset="0"/>
              </a:rPr>
              <a:t>0-30%</a:t>
            </a:r>
          </a:p>
        </p:txBody>
      </p:sp>
      <p:sp>
        <p:nvSpPr>
          <p:cNvPr id="5" name="TextBox 4">
            <a:extLst>
              <a:ext uri="{FF2B5EF4-FFF2-40B4-BE49-F238E27FC236}">
                <a16:creationId xmlns:a16="http://schemas.microsoft.com/office/drawing/2014/main" id="{10A9DEF1-E66E-4CF8-B717-8E8F1C8D44AB}"/>
              </a:ext>
            </a:extLst>
          </p:cNvPr>
          <p:cNvSpPr txBox="1"/>
          <p:nvPr/>
        </p:nvSpPr>
        <p:spPr>
          <a:xfrm>
            <a:off x="4718349" y="6086816"/>
            <a:ext cx="2031325" cy="646331"/>
          </a:xfrm>
          <a:prstGeom prst="rect">
            <a:avLst/>
          </a:prstGeom>
          <a:noFill/>
        </p:spPr>
        <p:txBody>
          <a:bodyPr wrap="none" rtlCol="0">
            <a:spAutoFit/>
          </a:bodyPr>
          <a:lstStyle/>
          <a:p>
            <a:r>
              <a:rPr lang="en-US" sz="3600">
                <a:latin typeface="Arial Black" panose="020B0A04020102020204" pitchFamily="34" charset="0"/>
              </a:rPr>
              <a:t>30-60%</a:t>
            </a:r>
          </a:p>
        </p:txBody>
      </p:sp>
      <p:sp>
        <p:nvSpPr>
          <p:cNvPr id="6" name="TextBox 5">
            <a:extLst>
              <a:ext uri="{FF2B5EF4-FFF2-40B4-BE49-F238E27FC236}">
                <a16:creationId xmlns:a16="http://schemas.microsoft.com/office/drawing/2014/main" id="{A077A257-3D17-4718-9CEE-F20F75184100}"/>
              </a:ext>
            </a:extLst>
          </p:cNvPr>
          <p:cNvSpPr txBox="1"/>
          <p:nvPr/>
        </p:nvSpPr>
        <p:spPr>
          <a:xfrm>
            <a:off x="8036074" y="6074227"/>
            <a:ext cx="2339102" cy="646331"/>
          </a:xfrm>
          <a:prstGeom prst="rect">
            <a:avLst/>
          </a:prstGeom>
          <a:noFill/>
        </p:spPr>
        <p:txBody>
          <a:bodyPr wrap="none" rtlCol="0">
            <a:spAutoFit/>
          </a:bodyPr>
          <a:lstStyle/>
          <a:p>
            <a:r>
              <a:rPr lang="en-US" sz="3600">
                <a:latin typeface="Arial Black" panose="020B0A04020102020204" pitchFamily="34" charset="0"/>
              </a:rPr>
              <a:t>60-100%</a:t>
            </a:r>
          </a:p>
        </p:txBody>
      </p:sp>
    </p:spTree>
    <p:extLst>
      <p:ext uri="{BB962C8B-B14F-4D97-AF65-F5344CB8AC3E}">
        <p14:creationId xmlns:p14="http://schemas.microsoft.com/office/powerpoint/2010/main" val="3070726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752D-10B7-4717-969A-30A2664D28A7}"/>
              </a:ext>
            </a:extLst>
          </p:cNvPr>
          <p:cNvSpPr>
            <a:spLocks noGrp="1"/>
          </p:cNvSpPr>
          <p:nvPr>
            <p:ph type="title"/>
          </p:nvPr>
        </p:nvSpPr>
        <p:spPr/>
        <p:txBody>
          <a:bodyPr/>
          <a:lstStyle/>
          <a:p>
            <a:r>
              <a:rPr lang="en-US" err="1"/>
              <a:t>Baye’s</a:t>
            </a:r>
            <a:r>
              <a:rPr lang="en-US"/>
              <a:t> Rule</a:t>
            </a:r>
          </a:p>
        </p:txBody>
      </p:sp>
      <p:sp>
        <p:nvSpPr>
          <p:cNvPr id="3" name="Content Placeholder 2">
            <a:extLst>
              <a:ext uri="{FF2B5EF4-FFF2-40B4-BE49-F238E27FC236}">
                <a16:creationId xmlns:a16="http://schemas.microsoft.com/office/drawing/2014/main" id="{82BEBA65-D3FD-4100-81EF-267081EB8F8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1DFBD6-C651-42CD-A5B8-AE8C07D5D440}"/>
              </a:ext>
            </a:extLst>
          </p:cNvPr>
          <p:cNvPicPr>
            <a:picLocks noChangeAspect="1"/>
          </p:cNvPicPr>
          <p:nvPr/>
        </p:nvPicPr>
        <p:blipFill>
          <a:blip r:embed="rId3"/>
          <a:stretch>
            <a:fillRect/>
          </a:stretch>
        </p:blipFill>
        <p:spPr>
          <a:xfrm>
            <a:off x="3657600" y="3022695"/>
            <a:ext cx="4384139" cy="1503651"/>
          </a:xfrm>
          <a:prstGeom prst="rect">
            <a:avLst/>
          </a:prstGeom>
        </p:spPr>
      </p:pic>
    </p:spTree>
    <p:extLst>
      <p:ext uri="{BB962C8B-B14F-4D97-AF65-F5344CB8AC3E}">
        <p14:creationId xmlns:p14="http://schemas.microsoft.com/office/powerpoint/2010/main" val="386592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3F0C-7846-4CB6-A4FF-C6D6921A729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2BD44F9-C1E1-44FC-A376-71CD4D319E9C}"/>
              </a:ext>
            </a:extLst>
          </p:cNvPr>
          <p:cNvPicPr>
            <a:picLocks noGrp="1" noChangeAspect="1"/>
          </p:cNvPicPr>
          <p:nvPr>
            <p:ph idx="1"/>
          </p:nvPr>
        </p:nvPicPr>
        <p:blipFill>
          <a:blip r:embed="rId3"/>
          <a:stretch>
            <a:fillRect/>
          </a:stretch>
        </p:blipFill>
        <p:spPr>
          <a:xfrm>
            <a:off x="838200" y="218190"/>
            <a:ext cx="7921267" cy="6470533"/>
          </a:xfrm>
          <a:prstGeom prst="rect">
            <a:avLst/>
          </a:prstGeom>
        </p:spPr>
      </p:pic>
      <p:sp>
        <p:nvSpPr>
          <p:cNvPr id="3" name="TextBox 2">
            <a:extLst>
              <a:ext uri="{FF2B5EF4-FFF2-40B4-BE49-F238E27FC236}">
                <a16:creationId xmlns:a16="http://schemas.microsoft.com/office/drawing/2014/main" id="{C81A6B01-12E2-42B4-9921-6344F3F78D8B}"/>
              </a:ext>
            </a:extLst>
          </p:cNvPr>
          <p:cNvSpPr txBox="1"/>
          <p:nvPr/>
        </p:nvSpPr>
        <p:spPr>
          <a:xfrm>
            <a:off x="6248399" y="5758544"/>
            <a:ext cx="1553630" cy="584775"/>
          </a:xfrm>
          <a:prstGeom prst="rect">
            <a:avLst/>
          </a:prstGeom>
          <a:noFill/>
        </p:spPr>
        <p:txBody>
          <a:bodyPr wrap="none" rtlCol="0">
            <a:spAutoFit/>
          </a:bodyPr>
          <a:lstStyle/>
          <a:p>
            <a:r>
              <a:rPr lang="en-US" sz="3200">
                <a:solidFill>
                  <a:srgbClr val="FF0000"/>
                </a:solidFill>
                <a:latin typeface="Arial Black" panose="020B0A04020102020204" pitchFamily="34" charset="0"/>
              </a:rPr>
              <a:t>7.76%</a:t>
            </a:r>
          </a:p>
        </p:txBody>
      </p:sp>
      <p:sp>
        <p:nvSpPr>
          <p:cNvPr id="5" name="TextBox 4">
            <a:extLst>
              <a:ext uri="{FF2B5EF4-FFF2-40B4-BE49-F238E27FC236}">
                <a16:creationId xmlns:a16="http://schemas.microsoft.com/office/drawing/2014/main" id="{96D21FCA-2DA5-4149-A106-B73B50F3FF31}"/>
              </a:ext>
            </a:extLst>
          </p:cNvPr>
          <p:cNvSpPr txBox="1"/>
          <p:nvPr/>
        </p:nvSpPr>
        <p:spPr>
          <a:xfrm>
            <a:off x="9056915" y="5635432"/>
            <a:ext cx="2873828" cy="830997"/>
          </a:xfrm>
          <a:prstGeom prst="rect">
            <a:avLst/>
          </a:prstGeom>
          <a:noFill/>
        </p:spPr>
        <p:txBody>
          <a:bodyPr wrap="square" rtlCol="0">
            <a:spAutoFit/>
          </a:bodyPr>
          <a:lstStyle/>
          <a:p>
            <a:r>
              <a:rPr lang="en-US" sz="2400"/>
              <a:t>95% of doctors said it’s between 70-80%</a:t>
            </a:r>
          </a:p>
        </p:txBody>
      </p:sp>
    </p:spTree>
    <p:extLst>
      <p:ext uri="{BB962C8B-B14F-4D97-AF65-F5344CB8AC3E}">
        <p14:creationId xmlns:p14="http://schemas.microsoft.com/office/powerpoint/2010/main" val="100431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AAF9-6AA4-487F-8E4E-C84C59DFE039}"/>
              </a:ext>
            </a:extLst>
          </p:cNvPr>
          <p:cNvSpPr>
            <a:spLocks noGrp="1"/>
          </p:cNvSpPr>
          <p:nvPr>
            <p:ph type="ctrTitle"/>
          </p:nvPr>
        </p:nvSpPr>
        <p:spPr/>
        <p:txBody>
          <a:bodyPr>
            <a:normAutofit/>
          </a:bodyPr>
          <a:lstStyle/>
          <a:p>
            <a:r>
              <a:rPr lang="en-US" sz="8000"/>
              <a:t>What are Unit Visualizations?</a:t>
            </a:r>
          </a:p>
        </p:txBody>
      </p:sp>
      <p:sp>
        <p:nvSpPr>
          <p:cNvPr id="4" name="Subtitle 3">
            <a:extLst>
              <a:ext uri="{FF2B5EF4-FFF2-40B4-BE49-F238E27FC236}">
                <a16:creationId xmlns:a16="http://schemas.microsoft.com/office/drawing/2014/main" id="{F8575D55-97DC-4071-A807-68036EA191A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73242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24C4-2F7C-4682-A3FD-B28DAC2F40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6DD791-6756-4706-8F60-EB7D4E1FF86D}"/>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E999F0D5-6C44-4A7C-B4DD-BF9D1DEAEE36}"/>
              </a:ext>
            </a:extLst>
          </p:cNvPr>
          <p:cNvSpPr/>
          <p:nvPr/>
        </p:nvSpPr>
        <p:spPr>
          <a:xfrm>
            <a:off x="3048000" y="3105835"/>
            <a:ext cx="6096000" cy="1323439"/>
          </a:xfrm>
          <a:prstGeom prst="rect">
            <a:avLst/>
          </a:prstGeom>
        </p:spPr>
        <p:txBody>
          <a:bodyPr>
            <a:spAutoFit/>
          </a:bodyPr>
          <a:lstStyle/>
          <a:p>
            <a:r>
              <a:rPr lang="en-US" sz="4000">
                <a:hlinkClick r:id="rId2"/>
              </a:rPr>
              <a:t>Holograph: Dave Brown</a:t>
            </a:r>
          </a:p>
          <a:p>
            <a:r>
              <a:rPr lang="en-US" sz="4000">
                <a:hlinkClick r:id="rId2"/>
              </a:rPr>
              <a:t>DEMO 2</a:t>
            </a:r>
            <a:endParaRPr lang="en-US" sz="4000"/>
          </a:p>
        </p:txBody>
      </p:sp>
    </p:spTree>
    <p:extLst>
      <p:ext uri="{BB962C8B-B14F-4D97-AF65-F5344CB8AC3E}">
        <p14:creationId xmlns:p14="http://schemas.microsoft.com/office/powerpoint/2010/main" val="1311551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CCF7-ACD5-4E8A-81B4-135EDC1FC6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5227F2-5FA1-40BF-8A64-CCFD4780ACC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6F3AEC-05F1-4B5E-8685-E2A34021F09F}"/>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643934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0B2B-B251-4B0C-84FB-1A505EF49D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73B2DA-646E-4AA0-BAE9-C744CB3D35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C44604-81B4-41F6-8B0D-9C140CB58306}"/>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535674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F2AD-98A4-4CB9-99B9-69451DD5C4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526A18-9C84-4ABB-BC5B-28C1AF9290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8F9E22-F845-4C6C-949E-655C09840AB3}"/>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942935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6471-BCB5-4A27-91EE-431B8CFB1E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22AD18-DD1B-4BAE-8F9F-8EED77B264C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7D0EA1E-A024-4357-BE69-FC55388EAA02}"/>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2896941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D3CE-018B-4D34-86C0-86BF13CCFB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02AA99-A2C0-4C29-BB9A-FB9AE2B399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827561-03CA-4D1A-A7BE-2F497AD4485E}"/>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494738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812D-B8DC-4185-9A36-A617FA866A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5756F5-C85B-406B-8654-22DD492B47A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CC93F9E-69E4-44B1-B95C-0691C2628750}"/>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4267575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4AFB-6A5B-47F2-A28B-C266CB743E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431C3F-04E8-4D9A-9CDA-F1EE51AB96C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97A29A0-6802-4496-AACE-B03A60AC7D25}"/>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2940912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E8B8-4F00-487A-9B87-9ADB45C79C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04EBB1-5B8D-40AE-B039-8E744E4B4CC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F90BC9-165A-4EAA-B1D8-63BF5A6E1E12}"/>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166432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590D2-519B-420E-8D5D-6355FBCEF6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B89013-9D9C-4D40-A515-E0A2B35615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B966A3C-60D0-460B-9F9D-0FD4F282EADF}"/>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04161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39D5-D7D9-40C8-A401-8FFD8BB209EE}"/>
              </a:ext>
            </a:extLst>
          </p:cNvPr>
          <p:cNvSpPr>
            <a:spLocks noGrp="1"/>
          </p:cNvSpPr>
          <p:nvPr>
            <p:ph type="title"/>
          </p:nvPr>
        </p:nvSpPr>
        <p:spPr/>
        <p:txBody>
          <a:bodyPr/>
          <a:lstStyle/>
          <a:p>
            <a:r>
              <a:rPr lang="en-US"/>
              <a:t>Tallies</a:t>
            </a:r>
          </a:p>
        </p:txBody>
      </p:sp>
      <p:pic>
        <p:nvPicPr>
          <p:cNvPr id="4" name="Content Placeholder 3">
            <a:extLst>
              <a:ext uri="{FF2B5EF4-FFF2-40B4-BE49-F238E27FC236}">
                <a16:creationId xmlns:a16="http://schemas.microsoft.com/office/drawing/2014/main" id="{FD81B2E6-8801-4FA6-8901-F8C6A5C71BDC}"/>
              </a:ext>
            </a:extLst>
          </p:cNvPr>
          <p:cNvPicPr>
            <a:picLocks noGrp="1" noChangeAspect="1"/>
          </p:cNvPicPr>
          <p:nvPr>
            <p:ph idx="1"/>
          </p:nvPr>
        </p:nvPicPr>
        <p:blipFill>
          <a:blip r:embed="rId2"/>
          <a:stretch>
            <a:fillRect/>
          </a:stretch>
        </p:blipFill>
        <p:spPr>
          <a:xfrm>
            <a:off x="4754328" y="365125"/>
            <a:ext cx="6092742" cy="5983700"/>
          </a:xfrm>
          <a:prstGeom prst="rect">
            <a:avLst/>
          </a:prstGeom>
        </p:spPr>
      </p:pic>
      <p:sp>
        <p:nvSpPr>
          <p:cNvPr id="3" name="TextBox 2">
            <a:extLst>
              <a:ext uri="{FF2B5EF4-FFF2-40B4-BE49-F238E27FC236}">
                <a16:creationId xmlns:a16="http://schemas.microsoft.com/office/drawing/2014/main" id="{40EB26D4-1E8B-43AC-92AF-93B506E64AFF}"/>
              </a:ext>
            </a:extLst>
          </p:cNvPr>
          <p:cNvSpPr txBox="1"/>
          <p:nvPr/>
        </p:nvSpPr>
        <p:spPr>
          <a:xfrm>
            <a:off x="9042514" y="6348825"/>
            <a:ext cx="1925527" cy="369332"/>
          </a:xfrm>
          <a:prstGeom prst="rect">
            <a:avLst/>
          </a:prstGeom>
          <a:noFill/>
        </p:spPr>
        <p:txBody>
          <a:bodyPr wrap="none" rtlCol="0">
            <a:spAutoFit/>
          </a:bodyPr>
          <a:lstStyle/>
          <a:p>
            <a:r>
              <a:rPr lang="en-US" err="1"/>
              <a:t>Sumeria</a:t>
            </a:r>
            <a:r>
              <a:rPr lang="en-US"/>
              <a:t> ~2100 BC</a:t>
            </a:r>
          </a:p>
        </p:txBody>
      </p:sp>
    </p:spTree>
    <p:extLst>
      <p:ext uri="{BB962C8B-B14F-4D97-AF65-F5344CB8AC3E}">
        <p14:creationId xmlns:p14="http://schemas.microsoft.com/office/powerpoint/2010/main" val="1984602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0551-2619-44A2-9518-C09721C9CB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4CAC4A-1E95-4BC5-8CDE-473DB51794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215693-79C0-4652-BA0B-95344D6B8E40}"/>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22570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A3893-E637-4598-AF06-FFA8CAC8B2A4}"/>
              </a:ext>
            </a:extLst>
          </p:cNvPr>
          <p:cNvSpPr>
            <a:spLocks noGrp="1"/>
          </p:cNvSpPr>
          <p:nvPr>
            <p:ph type="title"/>
          </p:nvPr>
        </p:nvSpPr>
        <p:spPr/>
        <p:txBody>
          <a:bodyPr/>
          <a:lstStyle/>
          <a:p>
            <a:r>
              <a:rPr lang="en-US" err="1"/>
              <a:t>SandDance</a:t>
            </a:r>
            <a:r>
              <a:rPr lang="en-US"/>
              <a:t> &amp; Holograph</a:t>
            </a:r>
          </a:p>
        </p:txBody>
      </p:sp>
      <p:sp>
        <p:nvSpPr>
          <p:cNvPr id="3" name="Content Placeholder 2">
            <a:extLst>
              <a:ext uri="{FF2B5EF4-FFF2-40B4-BE49-F238E27FC236}">
                <a16:creationId xmlns:a16="http://schemas.microsoft.com/office/drawing/2014/main" id="{B28EC6F9-A39F-43B8-B7FA-B263C5D12FF6}"/>
              </a:ext>
            </a:extLst>
          </p:cNvPr>
          <p:cNvSpPr>
            <a:spLocks noGrp="1"/>
          </p:cNvSpPr>
          <p:nvPr>
            <p:ph idx="1"/>
          </p:nvPr>
        </p:nvSpPr>
        <p:spPr/>
        <p:txBody>
          <a:bodyPr/>
          <a:lstStyle/>
          <a:p>
            <a:r>
              <a:rPr lang="en-US"/>
              <a:t>Demo of </a:t>
            </a:r>
            <a:r>
              <a:rPr lang="en-US" err="1"/>
              <a:t>SandDance</a:t>
            </a:r>
            <a:r>
              <a:rPr lang="en-US"/>
              <a:t> with demographic info</a:t>
            </a:r>
          </a:p>
          <a:p>
            <a:r>
              <a:rPr lang="en-US"/>
              <a:t>Demo of </a:t>
            </a:r>
            <a:r>
              <a:rPr lang="en-US" err="1"/>
              <a:t>SandDance</a:t>
            </a:r>
            <a:r>
              <a:rPr lang="en-US"/>
              <a:t> with Titanic Info</a:t>
            </a:r>
          </a:p>
          <a:p>
            <a:r>
              <a:rPr lang="en-US">
                <a:hlinkClick r:id="rId2"/>
              </a:rPr>
              <a:t>Link to Holograph with Titanic Story</a:t>
            </a:r>
            <a:endParaRPr lang="en-US"/>
          </a:p>
        </p:txBody>
      </p:sp>
      <p:sp>
        <p:nvSpPr>
          <p:cNvPr id="4" name="TextBox 3">
            <a:extLst>
              <a:ext uri="{FF2B5EF4-FFF2-40B4-BE49-F238E27FC236}">
                <a16:creationId xmlns:a16="http://schemas.microsoft.com/office/drawing/2014/main" id="{E40C537B-58DA-484B-8091-896C6956C7E4}"/>
              </a:ext>
            </a:extLst>
          </p:cNvPr>
          <p:cNvSpPr txBox="1"/>
          <p:nvPr/>
        </p:nvSpPr>
        <p:spPr>
          <a:xfrm>
            <a:off x="838200" y="5378450"/>
            <a:ext cx="7269939" cy="369332"/>
          </a:xfrm>
          <a:prstGeom prst="rect">
            <a:avLst/>
          </a:prstGeom>
          <a:noFill/>
        </p:spPr>
        <p:txBody>
          <a:bodyPr wrap="none" rtlCol="0">
            <a:spAutoFit/>
          </a:bodyPr>
          <a:lstStyle/>
          <a:p>
            <a:r>
              <a:rPr lang="en-US">
                <a:hlinkClick r:id="rId3"/>
              </a:rPr>
              <a:t>http://www.sanddance.ms</a:t>
            </a:r>
            <a:r>
              <a:rPr lang="en-US"/>
              <a:t> (old site, with documentation, videos, and blog)</a:t>
            </a:r>
          </a:p>
        </p:txBody>
      </p:sp>
      <p:sp>
        <p:nvSpPr>
          <p:cNvPr id="5" name="Rectangle 4">
            <a:extLst>
              <a:ext uri="{FF2B5EF4-FFF2-40B4-BE49-F238E27FC236}">
                <a16:creationId xmlns:a16="http://schemas.microsoft.com/office/drawing/2014/main" id="{AABDF65A-B849-4272-BC6D-415F8A4F5FB5}"/>
              </a:ext>
            </a:extLst>
          </p:cNvPr>
          <p:cNvSpPr/>
          <p:nvPr/>
        </p:nvSpPr>
        <p:spPr>
          <a:xfrm>
            <a:off x="838200" y="5009118"/>
            <a:ext cx="7813677" cy="369332"/>
          </a:xfrm>
          <a:prstGeom prst="rect">
            <a:avLst/>
          </a:prstGeom>
        </p:spPr>
        <p:txBody>
          <a:bodyPr wrap="none">
            <a:spAutoFit/>
          </a:bodyPr>
          <a:lstStyle/>
          <a:p>
            <a:r>
              <a:rPr lang="en-US">
                <a:hlinkClick r:id="rId4"/>
              </a:rPr>
              <a:t>https://microsoft.github.io/SandDance/</a:t>
            </a:r>
            <a:r>
              <a:rPr lang="en-US"/>
              <a:t> (contact Dan.Marshall@microsoft.com)</a:t>
            </a:r>
          </a:p>
        </p:txBody>
      </p:sp>
      <p:sp>
        <p:nvSpPr>
          <p:cNvPr id="6" name="Rectangle 5">
            <a:extLst>
              <a:ext uri="{FF2B5EF4-FFF2-40B4-BE49-F238E27FC236}">
                <a16:creationId xmlns:a16="http://schemas.microsoft.com/office/drawing/2014/main" id="{54D7F4C2-5F7A-4466-963B-0AF1AD76582E}"/>
              </a:ext>
            </a:extLst>
          </p:cNvPr>
          <p:cNvSpPr/>
          <p:nvPr/>
        </p:nvSpPr>
        <p:spPr>
          <a:xfrm>
            <a:off x="838200" y="4362787"/>
            <a:ext cx="8619744" cy="646331"/>
          </a:xfrm>
          <a:prstGeom prst="rect">
            <a:avLst/>
          </a:prstGeom>
        </p:spPr>
        <p:txBody>
          <a:bodyPr wrap="square">
            <a:spAutoFit/>
          </a:bodyPr>
          <a:lstStyle/>
          <a:p>
            <a:r>
              <a:rPr lang="en-US">
                <a:latin typeface="Arial" panose="020B0604020202020204" pitchFamily="34" charset="0"/>
              </a:rPr>
              <a:t>Drucker, S., &amp; Fernandez, R. (2015). A unifying framework for animated and interactive unit visualizations. </a:t>
            </a:r>
            <a:r>
              <a:rPr lang="en-US" i="1">
                <a:latin typeface="Arial" panose="020B0604020202020204" pitchFamily="34" charset="0"/>
              </a:rPr>
              <a:t>Microsoft Research</a:t>
            </a:r>
            <a:r>
              <a:rPr lang="en-US">
                <a:latin typeface="Arial" panose="020B0604020202020204" pitchFamily="34" charset="0"/>
              </a:rPr>
              <a:t>.</a:t>
            </a:r>
            <a:endParaRPr lang="en-US"/>
          </a:p>
        </p:txBody>
      </p:sp>
      <p:sp>
        <p:nvSpPr>
          <p:cNvPr id="7" name="TextBox 6">
            <a:extLst>
              <a:ext uri="{FF2B5EF4-FFF2-40B4-BE49-F238E27FC236}">
                <a16:creationId xmlns:a16="http://schemas.microsoft.com/office/drawing/2014/main" id="{6AAA24B6-0FB3-4196-A92A-632955AF3613}"/>
              </a:ext>
            </a:extLst>
          </p:cNvPr>
          <p:cNvSpPr txBox="1"/>
          <p:nvPr/>
        </p:nvSpPr>
        <p:spPr>
          <a:xfrm>
            <a:off x="838200" y="5840115"/>
            <a:ext cx="2584362" cy="369332"/>
          </a:xfrm>
          <a:prstGeom prst="rect">
            <a:avLst/>
          </a:prstGeom>
          <a:noFill/>
        </p:spPr>
        <p:txBody>
          <a:bodyPr wrap="none" rtlCol="0">
            <a:spAutoFit/>
          </a:bodyPr>
          <a:lstStyle/>
          <a:p>
            <a:r>
              <a:rPr lang="en-US"/>
              <a:t>Holograph to be released</a:t>
            </a:r>
          </a:p>
        </p:txBody>
      </p:sp>
    </p:spTree>
    <p:extLst>
      <p:ext uri="{BB962C8B-B14F-4D97-AF65-F5344CB8AC3E}">
        <p14:creationId xmlns:p14="http://schemas.microsoft.com/office/powerpoint/2010/main" val="2790162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A466-6D55-4FA8-99CD-C70E46B27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1F19D5-E53E-4B2F-B43D-FAE74F038A9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6372F14-D4BE-4000-B5C0-AD0FF30A7451}"/>
              </a:ext>
            </a:extLst>
          </p:cNvPr>
          <p:cNvPicPr>
            <a:picLocks noChangeAspect="1"/>
          </p:cNvPicPr>
          <p:nvPr/>
        </p:nvPicPr>
        <p:blipFill>
          <a:blip r:embed="rId2"/>
          <a:stretch>
            <a:fillRect/>
          </a:stretch>
        </p:blipFill>
        <p:spPr>
          <a:xfrm>
            <a:off x="675790" y="365125"/>
            <a:ext cx="4348792" cy="1902362"/>
          </a:xfrm>
          <a:prstGeom prst="rect">
            <a:avLst/>
          </a:prstGeom>
        </p:spPr>
      </p:pic>
      <p:pic>
        <p:nvPicPr>
          <p:cNvPr id="5" name="Picture 4">
            <a:extLst>
              <a:ext uri="{FF2B5EF4-FFF2-40B4-BE49-F238E27FC236}">
                <a16:creationId xmlns:a16="http://schemas.microsoft.com/office/drawing/2014/main" id="{373237B6-2F83-4818-9F48-66F36A07F3C6}"/>
              </a:ext>
            </a:extLst>
          </p:cNvPr>
          <p:cNvPicPr>
            <a:picLocks noChangeAspect="1"/>
          </p:cNvPicPr>
          <p:nvPr/>
        </p:nvPicPr>
        <p:blipFill>
          <a:blip r:embed="rId3"/>
          <a:stretch>
            <a:fillRect/>
          </a:stretch>
        </p:blipFill>
        <p:spPr>
          <a:xfrm>
            <a:off x="675790" y="2402424"/>
            <a:ext cx="4348792" cy="1926942"/>
          </a:xfrm>
          <a:prstGeom prst="rect">
            <a:avLst/>
          </a:prstGeom>
        </p:spPr>
      </p:pic>
      <p:pic>
        <p:nvPicPr>
          <p:cNvPr id="6" name="Picture 5">
            <a:extLst>
              <a:ext uri="{FF2B5EF4-FFF2-40B4-BE49-F238E27FC236}">
                <a16:creationId xmlns:a16="http://schemas.microsoft.com/office/drawing/2014/main" id="{2EB16517-8458-4C49-A2DC-6AC679E525AA}"/>
              </a:ext>
            </a:extLst>
          </p:cNvPr>
          <p:cNvPicPr>
            <a:picLocks noChangeAspect="1"/>
          </p:cNvPicPr>
          <p:nvPr/>
        </p:nvPicPr>
        <p:blipFill>
          <a:blip r:embed="rId4"/>
          <a:stretch>
            <a:fillRect/>
          </a:stretch>
        </p:blipFill>
        <p:spPr>
          <a:xfrm>
            <a:off x="5870483" y="4464303"/>
            <a:ext cx="4348792" cy="2198918"/>
          </a:xfrm>
          <a:prstGeom prst="rect">
            <a:avLst/>
          </a:prstGeom>
        </p:spPr>
      </p:pic>
      <p:pic>
        <p:nvPicPr>
          <p:cNvPr id="7" name="Picture 6">
            <a:extLst>
              <a:ext uri="{FF2B5EF4-FFF2-40B4-BE49-F238E27FC236}">
                <a16:creationId xmlns:a16="http://schemas.microsoft.com/office/drawing/2014/main" id="{A865A100-50BD-4011-81C3-4DB3C4EB146B}"/>
              </a:ext>
            </a:extLst>
          </p:cNvPr>
          <p:cNvPicPr>
            <a:picLocks noChangeAspect="1"/>
          </p:cNvPicPr>
          <p:nvPr/>
        </p:nvPicPr>
        <p:blipFill>
          <a:blip r:embed="rId5"/>
          <a:stretch>
            <a:fillRect/>
          </a:stretch>
        </p:blipFill>
        <p:spPr>
          <a:xfrm>
            <a:off x="5870484" y="2375744"/>
            <a:ext cx="4348792" cy="1908594"/>
          </a:xfrm>
          <a:prstGeom prst="rect">
            <a:avLst/>
          </a:prstGeom>
        </p:spPr>
      </p:pic>
      <p:pic>
        <p:nvPicPr>
          <p:cNvPr id="8" name="Picture 7">
            <a:extLst>
              <a:ext uri="{FF2B5EF4-FFF2-40B4-BE49-F238E27FC236}">
                <a16:creationId xmlns:a16="http://schemas.microsoft.com/office/drawing/2014/main" id="{A156CF34-F78F-4E4B-A7D0-CDFE1BA673A8}"/>
              </a:ext>
            </a:extLst>
          </p:cNvPr>
          <p:cNvPicPr>
            <a:picLocks noChangeAspect="1"/>
          </p:cNvPicPr>
          <p:nvPr/>
        </p:nvPicPr>
        <p:blipFill>
          <a:blip r:embed="rId6"/>
          <a:stretch>
            <a:fillRect/>
          </a:stretch>
        </p:blipFill>
        <p:spPr>
          <a:xfrm>
            <a:off x="650390" y="4464303"/>
            <a:ext cx="4374192" cy="2198918"/>
          </a:xfrm>
          <a:prstGeom prst="rect">
            <a:avLst/>
          </a:prstGeom>
        </p:spPr>
      </p:pic>
      <p:pic>
        <p:nvPicPr>
          <p:cNvPr id="9" name="Picture 8">
            <a:extLst>
              <a:ext uri="{FF2B5EF4-FFF2-40B4-BE49-F238E27FC236}">
                <a16:creationId xmlns:a16="http://schemas.microsoft.com/office/drawing/2014/main" id="{5D5B2BB6-DB5A-41E4-A1FA-78C987C9B6A7}"/>
              </a:ext>
            </a:extLst>
          </p:cNvPr>
          <p:cNvPicPr>
            <a:picLocks noChangeAspect="1"/>
          </p:cNvPicPr>
          <p:nvPr/>
        </p:nvPicPr>
        <p:blipFill>
          <a:blip r:embed="rId7"/>
          <a:stretch>
            <a:fillRect/>
          </a:stretch>
        </p:blipFill>
        <p:spPr>
          <a:xfrm>
            <a:off x="5903174" y="327145"/>
            <a:ext cx="4316101" cy="1978321"/>
          </a:xfrm>
          <a:prstGeom prst="rect">
            <a:avLst/>
          </a:prstGeom>
        </p:spPr>
      </p:pic>
    </p:spTree>
    <p:extLst>
      <p:ext uri="{BB962C8B-B14F-4D97-AF65-F5344CB8AC3E}">
        <p14:creationId xmlns:p14="http://schemas.microsoft.com/office/powerpoint/2010/main" val="3256291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9FE9-0537-4A96-8297-F8542A92CB80}"/>
              </a:ext>
            </a:extLst>
          </p:cNvPr>
          <p:cNvSpPr>
            <a:spLocks noGrp="1"/>
          </p:cNvSpPr>
          <p:nvPr>
            <p:ph type="title"/>
          </p:nvPr>
        </p:nvSpPr>
        <p:spPr/>
        <p:txBody>
          <a:bodyPr/>
          <a:lstStyle/>
          <a:p>
            <a:r>
              <a:rPr lang="en-US" err="1"/>
              <a:t>SandDance</a:t>
            </a:r>
            <a:endParaRPr lang="en-US"/>
          </a:p>
        </p:txBody>
      </p:sp>
      <p:sp>
        <p:nvSpPr>
          <p:cNvPr id="3" name="Content Placeholder 2">
            <a:extLst>
              <a:ext uri="{FF2B5EF4-FFF2-40B4-BE49-F238E27FC236}">
                <a16:creationId xmlns:a16="http://schemas.microsoft.com/office/drawing/2014/main" id="{48CF3606-D8D2-4B4B-9379-D70E74D8BFC6}"/>
              </a:ext>
            </a:extLst>
          </p:cNvPr>
          <p:cNvSpPr>
            <a:spLocks noGrp="1"/>
          </p:cNvSpPr>
          <p:nvPr>
            <p:ph idx="1"/>
          </p:nvPr>
        </p:nvSpPr>
        <p:spPr/>
        <p:txBody>
          <a:bodyPr/>
          <a:lstStyle/>
          <a:p>
            <a:r>
              <a:rPr lang="en-US"/>
              <a:t>Unify categorical and numerical data and allow for straightforward mapping of attributes into visual features (e.g. aesthetics)</a:t>
            </a:r>
          </a:p>
          <a:p>
            <a:r>
              <a:rPr lang="en-US"/>
              <a:t>Since all marks are the same, allow for selection of different layouts which all are unified by mark representation</a:t>
            </a:r>
          </a:p>
          <a:p>
            <a:r>
              <a:rPr lang="en-US"/>
              <a:t>Make units selectable, searchable, and filterable.</a:t>
            </a:r>
          </a:p>
          <a:p>
            <a:r>
              <a:rPr lang="en-US"/>
              <a:t>Layout can be accomplished using Grammar of Graphics principles (VEGA)</a:t>
            </a:r>
          </a:p>
        </p:txBody>
      </p:sp>
    </p:spTree>
    <p:extLst>
      <p:ext uri="{BB962C8B-B14F-4D97-AF65-F5344CB8AC3E}">
        <p14:creationId xmlns:p14="http://schemas.microsoft.com/office/powerpoint/2010/main" val="639607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B3FE1F-465D-4ECC-963E-411A6B9D0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F5F78A-2E17-423D-8913-F994DD012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EABBB950-3F82-44EE-A07F-EB944E9865E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30752" y="643467"/>
            <a:ext cx="8730496" cy="5571066"/>
          </a:xfrm>
          <a:prstGeom prst="rect">
            <a:avLst/>
          </a:prstGeom>
        </p:spPr>
      </p:pic>
      <p:pic>
        <p:nvPicPr>
          <p:cNvPr id="4" name="Graphic 3">
            <a:extLst>
              <a:ext uri="{FF2B5EF4-FFF2-40B4-BE49-F238E27FC236}">
                <a16:creationId xmlns:a16="http://schemas.microsoft.com/office/drawing/2014/main" id="{EABBB950-3F82-44EE-A07F-EB944E986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7825" y="590550"/>
            <a:ext cx="8896350" cy="5676900"/>
          </a:xfrm>
          <a:prstGeom prst="rect">
            <a:avLst/>
          </a:prstGeom>
        </p:spPr>
      </p:pic>
    </p:spTree>
    <p:extLst>
      <p:ext uri="{BB962C8B-B14F-4D97-AF65-F5344CB8AC3E}">
        <p14:creationId xmlns:p14="http://schemas.microsoft.com/office/powerpoint/2010/main" val="4214457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B3FE1F-465D-4ECC-963E-411A6B9D0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F5F78A-2E17-423D-8913-F994DD012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6D3FC229-1A6F-4ADF-B9E7-312B7ED72C5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30752" y="643467"/>
            <a:ext cx="8730496" cy="5571066"/>
          </a:xfrm>
          <a:prstGeom prst="rect">
            <a:avLst/>
          </a:prstGeom>
        </p:spPr>
      </p:pic>
    </p:spTree>
    <p:extLst>
      <p:ext uri="{BB962C8B-B14F-4D97-AF65-F5344CB8AC3E}">
        <p14:creationId xmlns:p14="http://schemas.microsoft.com/office/powerpoint/2010/main" val="2615192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B3FE1F-465D-4ECC-963E-411A6B9D0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F5F78A-2E17-423D-8913-F994DD012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BF77224F-F28D-45CE-8A86-B33FFBFECC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30752" y="643467"/>
            <a:ext cx="8730496" cy="5571066"/>
          </a:xfrm>
          <a:prstGeom prst="rect">
            <a:avLst/>
          </a:prstGeom>
        </p:spPr>
      </p:pic>
    </p:spTree>
    <p:extLst>
      <p:ext uri="{BB962C8B-B14F-4D97-AF65-F5344CB8AC3E}">
        <p14:creationId xmlns:p14="http://schemas.microsoft.com/office/powerpoint/2010/main" val="1800881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B3FE1F-465D-4ECC-963E-411A6B9D0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F5F78A-2E17-423D-8913-F994DD012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A59B7EC2-6FD2-435D-84D6-A3B46FEEF62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30752" y="643467"/>
            <a:ext cx="8730496" cy="5571066"/>
          </a:xfrm>
          <a:prstGeom prst="rect">
            <a:avLst/>
          </a:prstGeom>
        </p:spPr>
      </p:pic>
    </p:spTree>
    <p:extLst>
      <p:ext uri="{BB962C8B-B14F-4D97-AF65-F5344CB8AC3E}">
        <p14:creationId xmlns:p14="http://schemas.microsoft.com/office/powerpoint/2010/main" val="1738987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4E65-E8CD-444B-A83D-5679DE5B9D2E}"/>
              </a:ext>
            </a:extLst>
          </p:cNvPr>
          <p:cNvSpPr>
            <a:spLocks noGrp="1"/>
          </p:cNvSpPr>
          <p:nvPr>
            <p:ph type="title"/>
          </p:nvPr>
        </p:nvSpPr>
        <p:spPr/>
        <p:txBody>
          <a:bodyPr/>
          <a:lstStyle/>
          <a:p>
            <a:r>
              <a:rPr lang="en-US"/>
              <a:t>Example in VEGA Online Editor</a:t>
            </a:r>
          </a:p>
        </p:txBody>
      </p:sp>
      <p:sp>
        <p:nvSpPr>
          <p:cNvPr id="3" name="Content Placeholder 2">
            <a:extLst>
              <a:ext uri="{FF2B5EF4-FFF2-40B4-BE49-F238E27FC236}">
                <a16:creationId xmlns:a16="http://schemas.microsoft.com/office/drawing/2014/main" id="{D2A4648A-AFB6-439D-9A98-23711F5F061A}"/>
              </a:ext>
            </a:extLst>
          </p:cNvPr>
          <p:cNvSpPr>
            <a:spLocks noGrp="1"/>
          </p:cNvSpPr>
          <p:nvPr>
            <p:ph idx="1"/>
          </p:nvPr>
        </p:nvSpPr>
        <p:spPr/>
        <p:txBody>
          <a:bodyPr>
            <a:normAutofit/>
          </a:bodyPr>
          <a:lstStyle/>
          <a:p>
            <a:endParaRPr lang="en-US"/>
          </a:p>
          <a:p>
            <a:endParaRPr lang="en-US"/>
          </a:p>
          <a:p>
            <a:endParaRPr lang="en-US"/>
          </a:p>
          <a:p>
            <a:endParaRPr lang="en-US"/>
          </a:p>
        </p:txBody>
      </p:sp>
      <p:pic>
        <p:nvPicPr>
          <p:cNvPr id="4" name="Picture 3">
            <a:extLst>
              <a:ext uri="{FF2B5EF4-FFF2-40B4-BE49-F238E27FC236}">
                <a16:creationId xmlns:a16="http://schemas.microsoft.com/office/drawing/2014/main" id="{B75B7399-3B9D-4BBA-A16E-1D147DF997F4}"/>
              </a:ext>
            </a:extLst>
          </p:cNvPr>
          <p:cNvPicPr>
            <a:picLocks noChangeAspect="1"/>
          </p:cNvPicPr>
          <p:nvPr/>
        </p:nvPicPr>
        <p:blipFill>
          <a:blip r:embed="rId2"/>
          <a:stretch>
            <a:fillRect/>
          </a:stretch>
        </p:blipFill>
        <p:spPr>
          <a:xfrm>
            <a:off x="1440871" y="1422183"/>
            <a:ext cx="9781309" cy="5070692"/>
          </a:xfrm>
          <a:prstGeom prst="rect">
            <a:avLst/>
          </a:prstGeom>
        </p:spPr>
      </p:pic>
      <p:sp>
        <p:nvSpPr>
          <p:cNvPr id="5" name="Rectangle 4">
            <a:extLst>
              <a:ext uri="{FF2B5EF4-FFF2-40B4-BE49-F238E27FC236}">
                <a16:creationId xmlns:a16="http://schemas.microsoft.com/office/drawing/2014/main" id="{B1394B10-16D4-4852-AA33-121912CA6179}"/>
              </a:ext>
            </a:extLst>
          </p:cNvPr>
          <p:cNvSpPr/>
          <p:nvPr/>
        </p:nvSpPr>
        <p:spPr>
          <a:xfrm>
            <a:off x="417195" y="6423011"/>
            <a:ext cx="2435282" cy="369332"/>
          </a:xfrm>
          <a:prstGeom prst="rect">
            <a:avLst/>
          </a:prstGeom>
        </p:spPr>
        <p:txBody>
          <a:bodyPr wrap="none">
            <a:spAutoFit/>
          </a:bodyPr>
          <a:lstStyle/>
          <a:p>
            <a:r>
              <a:rPr lang="en-US" u="sng">
                <a:hlinkClick r:id="rId3"/>
              </a:rPr>
              <a:t>http://aka.ms/AA56ms7</a:t>
            </a:r>
            <a:endParaRPr lang="en-US"/>
          </a:p>
        </p:txBody>
      </p:sp>
    </p:spTree>
    <p:extLst>
      <p:ext uri="{BB962C8B-B14F-4D97-AF65-F5344CB8AC3E}">
        <p14:creationId xmlns:p14="http://schemas.microsoft.com/office/powerpoint/2010/main" val="1368828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AB53-B102-4B92-B231-63BB2646BD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F35367-65FF-4A35-82F0-41479DA16792}"/>
              </a:ext>
            </a:extLst>
          </p:cNvPr>
          <p:cNvSpPr>
            <a:spLocks noGrp="1"/>
          </p:cNvSpPr>
          <p:nvPr>
            <p:ph idx="1"/>
          </p:nvPr>
        </p:nvSpPr>
        <p:spPr/>
        <p:txBody>
          <a:bodyPr/>
          <a:lstStyle/>
          <a:p>
            <a:r>
              <a:rPr lang="en-US">
                <a:hlinkClick r:id="rId2"/>
              </a:rPr>
              <a:t>https://microsoft.github.io/SandDance/tests/umd/transition.html</a:t>
            </a:r>
            <a:endParaRPr lang="en-US"/>
          </a:p>
          <a:p>
            <a:endParaRPr lang="en-US"/>
          </a:p>
          <a:p>
            <a:endParaRPr lang="en-US"/>
          </a:p>
          <a:p>
            <a:r>
              <a:rPr lang="en-US"/>
              <a:t>(Copy VEGA specs into </a:t>
            </a:r>
            <a:r>
              <a:rPr lang="en-US" err="1"/>
              <a:t>SandDance</a:t>
            </a:r>
            <a:r>
              <a:rPr lang="en-US"/>
              <a:t> transition editor)</a:t>
            </a:r>
          </a:p>
        </p:txBody>
      </p:sp>
    </p:spTree>
    <p:extLst>
      <p:ext uri="{BB962C8B-B14F-4D97-AF65-F5344CB8AC3E}">
        <p14:creationId xmlns:p14="http://schemas.microsoft.com/office/powerpoint/2010/main" val="1158718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73EFD-EE22-4EB5-B4B1-ABEC7E0287EB}"/>
              </a:ext>
            </a:extLst>
          </p:cNvPr>
          <p:cNvSpPr>
            <a:spLocks noGrp="1"/>
          </p:cNvSpPr>
          <p:nvPr>
            <p:ph type="title"/>
          </p:nvPr>
        </p:nvSpPr>
        <p:spPr>
          <a:xfrm>
            <a:off x="838200" y="365125"/>
            <a:ext cx="10515600" cy="1325563"/>
          </a:xfrm>
        </p:spPr>
        <p:txBody>
          <a:bodyPr/>
          <a:lstStyle/>
          <a:p>
            <a:r>
              <a:rPr lang="en-US"/>
              <a:t>Isotypes</a:t>
            </a:r>
          </a:p>
        </p:txBody>
      </p:sp>
      <p:pic>
        <p:nvPicPr>
          <p:cNvPr id="5" name="Content Placeholder 4">
            <a:extLst>
              <a:ext uri="{FF2B5EF4-FFF2-40B4-BE49-F238E27FC236}">
                <a16:creationId xmlns:a16="http://schemas.microsoft.com/office/drawing/2014/main" id="{568FE709-9F94-4F43-A673-F56872CA21B9}"/>
              </a:ext>
            </a:extLst>
          </p:cNvPr>
          <p:cNvPicPr>
            <a:picLocks noGrp="1" noChangeAspect="1"/>
          </p:cNvPicPr>
          <p:nvPr>
            <p:ph idx="1"/>
          </p:nvPr>
        </p:nvPicPr>
        <p:blipFill>
          <a:blip r:embed="rId2"/>
          <a:stretch>
            <a:fillRect/>
          </a:stretch>
        </p:blipFill>
        <p:spPr>
          <a:xfrm>
            <a:off x="4699750" y="365125"/>
            <a:ext cx="6654050" cy="6082314"/>
          </a:xfrm>
          <a:prstGeom prst="rect">
            <a:avLst/>
          </a:prstGeom>
        </p:spPr>
      </p:pic>
      <p:sp>
        <p:nvSpPr>
          <p:cNvPr id="6" name="TextBox 5">
            <a:extLst>
              <a:ext uri="{FF2B5EF4-FFF2-40B4-BE49-F238E27FC236}">
                <a16:creationId xmlns:a16="http://schemas.microsoft.com/office/drawing/2014/main" id="{4FBEDE3A-6DC6-466E-98E9-3DB864F4B44F}"/>
              </a:ext>
            </a:extLst>
          </p:cNvPr>
          <p:cNvSpPr txBox="1"/>
          <p:nvPr/>
        </p:nvSpPr>
        <p:spPr>
          <a:xfrm>
            <a:off x="9424639" y="6447439"/>
            <a:ext cx="3163957" cy="369332"/>
          </a:xfrm>
          <a:prstGeom prst="rect">
            <a:avLst/>
          </a:prstGeom>
          <a:noFill/>
        </p:spPr>
        <p:txBody>
          <a:bodyPr wrap="square" rtlCol="0">
            <a:spAutoFit/>
          </a:bodyPr>
          <a:lstStyle/>
          <a:p>
            <a:r>
              <a:rPr lang="en-US"/>
              <a:t>Otto </a:t>
            </a:r>
            <a:r>
              <a:rPr lang="en-US" err="1"/>
              <a:t>Neurath</a:t>
            </a:r>
            <a:r>
              <a:rPr lang="en-US"/>
              <a:t>, 1936</a:t>
            </a:r>
          </a:p>
        </p:txBody>
      </p:sp>
    </p:spTree>
    <p:extLst>
      <p:ext uri="{BB962C8B-B14F-4D97-AF65-F5344CB8AC3E}">
        <p14:creationId xmlns:p14="http://schemas.microsoft.com/office/powerpoint/2010/main" val="191212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8AC4-422E-45F2-9B92-5392CD93BE6D}"/>
              </a:ext>
            </a:extLst>
          </p:cNvPr>
          <p:cNvSpPr>
            <a:spLocks noGrp="1"/>
          </p:cNvSpPr>
          <p:nvPr>
            <p:ph type="title"/>
          </p:nvPr>
        </p:nvSpPr>
        <p:spPr/>
        <p:txBody>
          <a:bodyPr>
            <a:normAutofit fontScale="90000"/>
          </a:bodyPr>
          <a:lstStyle/>
          <a:p>
            <a:r>
              <a:rPr lang="en-US"/>
              <a:t>ATOM: Grammar for Unit Visualizations</a:t>
            </a:r>
          </a:p>
        </p:txBody>
      </p:sp>
      <p:sp>
        <p:nvSpPr>
          <p:cNvPr id="3" name="Content Placeholder 2">
            <a:extLst>
              <a:ext uri="{FF2B5EF4-FFF2-40B4-BE49-F238E27FC236}">
                <a16:creationId xmlns:a16="http://schemas.microsoft.com/office/drawing/2014/main" id="{E1F5982B-F67D-4693-96AC-B958B23177F5}"/>
              </a:ext>
            </a:extLst>
          </p:cNvPr>
          <p:cNvSpPr>
            <a:spLocks noGrp="1"/>
          </p:cNvSpPr>
          <p:nvPr>
            <p:ph idx="1"/>
          </p:nvPr>
        </p:nvSpPr>
        <p:spPr/>
        <p:txBody>
          <a:bodyPr/>
          <a:lstStyle/>
          <a:p>
            <a:r>
              <a:rPr lang="en-US"/>
              <a:t>Nested grammar of primitive operations</a:t>
            </a:r>
          </a:p>
        </p:txBody>
      </p:sp>
      <p:sp>
        <p:nvSpPr>
          <p:cNvPr id="4" name="Rectangle 3">
            <a:extLst>
              <a:ext uri="{FF2B5EF4-FFF2-40B4-BE49-F238E27FC236}">
                <a16:creationId xmlns:a16="http://schemas.microsoft.com/office/drawing/2014/main" id="{D22DAC6B-F1AD-4253-8C54-24378021F48F}"/>
              </a:ext>
            </a:extLst>
          </p:cNvPr>
          <p:cNvSpPr/>
          <p:nvPr/>
        </p:nvSpPr>
        <p:spPr>
          <a:xfrm>
            <a:off x="1485760" y="5931700"/>
            <a:ext cx="10431920" cy="646331"/>
          </a:xfrm>
          <a:prstGeom prst="rect">
            <a:avLst/>
          </a:prstGeom>
        </p:spPr>
        <p:txBody>
          <a:bodyPr wrap="square">
            <a:spAutoFit/>
          </a:bodyPr>
          <a:lstStyle/>
          <a:p>
            <a:r>
              <a:rPr lang="en-US">
                <a:latin typeface="Arial" panose="020B0604020202020204" pitchFamily="34" charset="0"/>
              </a:rPr>
              <a:t>Park, D., Drucker, S. M., Fernandez, R., &amp; Elmqvist, N. (2018). Atom: A grammar for unit visualizations. </a:t>
            </a:r>
            <a:r>
              <a:rPr lang="en-US" i="1">
                <a:latin typeface="Arial" panose="020B0604020202020204" pitchFamily="34" charset="0"/>
              </a:rPr>
              <a:t>IEEE transactions on visualization and computer graphics</a:t>
            </a:r>
            <a:r>
              <a:rPr lang="en-US">
                <a:latin typeface="Arial" panose="020B0604020202020204" pitchFamily="34" charset="0"/>
              </a:rPr>
              <a:t>, </a:t>
            </a:r>
            <a:r>
              <a:rPr lang="en-US" i="1">
                <a:latin typeface="Arial" panose="020B0604020202020204" pitchFamily="34" charset="0"/>
              </a:rPr>
              <a:t>24</a:t>
            </a:r>
            <a:r>
              <a:rPr lang="en-US">
                <a:latin typeface="Arial" panose="020B0604020202020204" pitchFamily="34" charset="0"/>
              </a:rPr>
              <a:t>(12), 3032-3043.</a:t>
            </a:r>
            <a:endParaRPr lang="en-US"/>
          </a:p>
        </p:txBody>
      </p:sp>
    </p:spTree>
    <p:extLst>
      <p:ext uri="{BB962C8B-B14F-4D97-AF65-F5344CB8AC3E}">
        <p14:creationId xmlns:p14="http://schemas.microsoft.com/office/powerpoint/2010/main" val="208173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65B6-DAE3-486E-85C6-1F1A6116463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2CD9940-83DF-45FB-BD81-48FCA861EFB7}"/>
              </a:ext>
            </a:extLst>
          </p:cNvPr>
          <p:cNvPicPr>
            <a:picLocks noGrp="1" noChangeAspect="1"/>
          </p:cNvPicPr>
          <p:nvPr>
            <p:ph idx="1"/>
          </p:nvPr>
        </p:nvPicPr>
        <p:blipFill>
          <a:blip r:embed="rId2"/>
          <a:stretch>
            <a:fillRect/>
          </a:stretch>
        </p:blipFill>
        <p:spPr>
          <a:xfrm>
            <a:off x="1172950" y="1825625"/>
            <a:ext cx="10128675" cy="4351338"/>
          </a:xfrm>
          <a:prstGeom prst="rect">
            <a:avLst/>
          </a:prstGeom>
        </p:spPr>
      </p:pic>
    </p:spTree>
    <p:extLst>
      <p:ext uri="{BB962C8B-B14F-4D97-AF65-F5344CB8AC3E}">
        <p14:creationId xmlns:p14="http://schemas.microsoft.com/office/powerpoint/2010/main" val="3901966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9CB6-FAB1-4C3B-AB57-3E8747A9013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4BCB6A5-3EB0-4B17-BB56-29A2EDD4A139}"/>
              </a:ext>
            </a:extLst>
          </p:cNvPr>
          <p:cNvPicPr>
            <a:picLocks noGrp="1" noChangeAspect="1"/>
          </p:cNvPicPr>
          <p:nvPr>
            <p:ph idx="1"/>
          </p:nvPr>
        </p:nvPicPr>
        <p:blipFill>
          <a:blip r:embed="rId2"/>
          <a:stretch>
            <a:fillRect/>
          </a:stretch>
        </p:blipFill>
        <p:spPr>
          <a:xfrm>
            <a:off x="1120775" y="2210913"/>
            <a:ext cx="10233025" cy="3580762"/>
          </a:xfrm>
          <a:prstGeom prst="rect">
            <a:avLst/>
          </a:prstGeom>
        </p:spPr>
      </p:pic>
    </p:spTree>
    <p:extLst>
      <p:ext uri="{BB962C8B-B14F-4D97-AF65-F5344CB8AC3E}">
        <p14:creationId xmlns:p14="http://schemas.microsoft.com/office/powerpoint/2010/main" val="2253540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8ABD24F-6AE1-482A-9E3E-E1DA92D790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4896" y="226069"/>
            <a:ext cx="6998804" cy="6631931"/>
          </a:xfrm>
          <a:prstGeom prst="rect">
            <a:avLst/>
          </a:prstGeom>
        </p:spPr>
      </p:pic>
    </p:spTree>
    <p:extLst>
      <p:ext uri="{BB962C8B-B14F-4D97-AF65-F5344CB8AC3E}">
        <p14:creationId xmlns:p14="http://schemas.microsoft.com/office/powerpoint/2010/main" val="1947364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3C1DF29-CA05-427E-9780-4632AFB02F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9619" y="365125"/>
            <a:ext cx="6978692" cy="6194570"/>
          </a:xfrm>
          <a:prstGeom prst="rect">
            <a:avLst/>
          </a:prstGeom>
        </p:spPr>
      </p:pic>
    </p:spTree>
    <p:extLst>
      <p:ext uri="{BB962C8B-B14F-4D97-AF65-F5344CB8AC3E}">
        <p14:creationId xmlns:p14="http://schemas.microsoft.com/office/powerpoint/2010/main" val="239020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465B338-FC31-4AAF-B2AD-FBBBE91F58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8488" y="372299"/>
            <a:ext cx="6357986" cy="6214031"/>
          </a:xfrm>
          <a:prstGeom prst="rect">
            <a:avLst/>
          </a:prstGeom>
        </p:spPr>
      </p:pic>
    </p:spTree>
    <p:extLst>
      <p:ext uri="{BB962C8B-B14F-4D97-AF65-F5344CB8AC3E}">
        <p14:creationId xmlns:p14="http://schemas.microsoft.com/office/powerpoint/2010/main" val="440047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38523B9-683F-40A6-8DE3-227D54DA5B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62470" y="314788"/>
            <a:ext cx="6612834" cy="6368819"/>
          </a:xfrm>
          <a:prstGeom prst="rect">
            <a:avLst/>
          </a:prstGeom>
        </p:spPr>
      </p:pic>
    </p:spTree>
    <p:extLst>
      <p:ext uri="{BB962C8B-B14F-4D97-AF65-F5344CB8AC3E}">
        <p14:creationId xmlns:p14="http://schemas.microsoft.com/office/powerpoint/2010/main" val="796977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E096-C8FD-4F1F-A107-F2BD725D4AEB}"/>
              </a:ext>
            </a:extLst>
          </p:cNvPr>
          <p:cNvSpPr>
            <a:spLocks noGrp="1"/>
          </p:cNvSpPr>
          <p:nvPr>
            <p:ph type="title"/>
          </p:nvPr>
        </p:nvSpPr>
        <p:spPr/>
        <p:txBody>
          <a:bodyPr/>
          <a:lstStyle/>
          <a:p>
            <a:r>
              <a:rPr lang="en-US"/>
              <a:t>Summary: Pros and Cons</a:t>
            </a:r>
          </a:p>
        </p:txBody>
      </p:sp>
      <p:sp>
        <p:nvSpPr>
          <p:cNvPr id="3" name="Content Placeholder 2">
            <a:extLst>
              <a:ext uri="{FF2B5EF4-FFF2-40B4-BE49-F238E27FC236}">
                <a16:creationId xmlns:a16="http://schemas.microsoft.com/office/drawing/2014/main" id="{44E9B59D-EBEC-44E4-BD46-14BDED15BE64}"/>
              </a:ext>
            </a:extLst>
          </p:cNvPr>
          <p:cNvSpPr>
            <a:spLocks noGrp="1"/>
          </p:cNvSpPr>
          <p:nvPr>
            <p:ph idx="1"/>
          </p:nvPr>
        </p:nvSpPr>
        <p:spPr/>
        <p:txBody>
          <a:bodyPr>
            <a:normAutofit fontScale="85000" lnSpcReduction="20000"/>
          </a:bodyPr>
          <a:lstStyle/>
          <a:p>
            <a:r>
              <a:rPr lang="en-US"/>
              <a:t>Unit Visualizations fit well within the </a:t>
            </a:r>
            <a:r>
              <a:rPr lang="en-US" err="1"/>
              <a:t>GoG</a:t>
            </a:r>
            <a:r>
              <a:rPr lang="en-US"/>
              <a:t> paradigm (they just don’t </a:t>
            </a:r>
            <a:r>
              <a:rPr lang="en-US" i="1"/>
              <a:t>emphasize</a:t>
            </a:r>
            <a:r>
              <a:rPr lang="en-US"/>
              <a:t> aggregation)</a:t>
            </a:r>
          </a:p>
          <a:p>
            <a:r>
              <a:rPr lang="en-US"/>
              <a:t>Most layouts can be done through clever statistical transformations and mark placement</a:t>
            </a:r>
          </a:p>
          <a:p>
            <a:r>
              <a:rPr lang="en-US"/>
              <a:t>The marks allow for common unit for selection, animation and interaction</a:t>
            </a:r>
          </a:p>
          <a:p>
            <a:r>
              <a:rPr lang="en-US"/>
              <a:t>Can be highly effective for communicating insights within data by showing a family of related visualization unified by a common unit representation.</a:t>
            </a:r>
          </a:p>
          <a:p>
            <a:r>
              <a:rPr lang="en-US"/>
              <a:t>Can be effective for finding insights as well (moving between different representations of the same data0</a:t>
            </a:r>
          </a:p>
          <a:p>
            <a:endParaRPr lang="en-US"/>
          </a:p>
          <a:p>
            <a:endParaRPr lang="en-US"/>
          </a:p>
          <a:p>
            <a:r>
              <a:rPr lang="en-US"/>
              <a:t>Not as appropriate with massive amounts of data or pre-aggregated data</a:t>
            </a:r>
          </a:p>
        </p:txBody>
      </p:sp>
    </p:spTree>
    <p:extLst>
      <p:ext uri="{BB962C8B-B14F-4D97-AF65-F5344CB8AC3E}">
        <p14:creationId xmlns:p14="http://schemas.microsoft.com/office/powerpoint/2010/main" val="4287385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FBFF5-06E1-4EC0-ADD3-1C66F4520039}"/>
              </a:ext>
            </a:extLst>
          </p:cNvPr>
          <p:cNvSpPr>
            <a:spLocks noGrp="1"/>
          </p:cNvSpPr>
          <p:nvPr>
            <p:ph type="title"/>
          </p:nvPr>
        </p:nvSpPr>
        <p:spPr/>
        <p:txBody>
          <a:bodyPr/>
          <a:lstStyle/>
          <a:p>
            <a:r>
              <a:rPr lang="en-US"/>
              <a:t>Summary (cont’d)</a:t>
            </a:r>
          </a:p>
        </p:txBody>
      </p:sp>
      <p:sp>
        <p:nvSpPr>
          <p:cNvPr id="3" name="Content Placeholder 2">
            <a:extLst>
              <a:ext uri="{FF2B5EF4-FFF2-40B4-BE49-F238E27FC236}">
                <a16:creationId xmlns:a16="http://schemas.microsoft.com/office/drawing/2014/main" id="{0300FF64-CE73-4FAA-89FD-834109D1561A}"/>
              </a:ext>
            </a:extLst>
          </p:cNvPr>
          <p:cNvSpPr>
            <a:spLocks noGrp="1"/>
          </p:cNvSpPr>
          <p:nvPr>
            <p:ph idx="1"/>
          </p:nvPr>
        </p:nvSpPr>
        <p:spPr/>
        <p:txBody>
          <a:bodyPr>
            <a:normAutofit lnSpcReduction="10000"/>
          </a:bodyPr>
          <a:lstStyle/>
          <a:p>
            <a:r>
              <a:rPr lang="en-US"/>
              <a:t>Can create bespoke applications OR incorporate existing open source code into new applications</a:t>
            </a:r>
          </a:p>
          <a:p>
            <a:endParaRPr lang="en-US"/>
          </a:p>
          <a:p>
            <a:r>
              <a:rPr lang="en-US"/>
              <a:t>Contact me: Steven Drucker (</a:t>
            </a:r>
            <a:r>
              <a:rPr lang="en-US">
                <a:hlinkClick r:id="rId2"/>
              </a:rPr>
              <a:t>sdrucker@microsoft.com</a:t>
            </a:r>
            <a:r>
              <a:rPr lang="en-US"/>
              <a:t>)</a:t>
            </a:r>
          </a:p>
          <a:p>
            <a:r>
              <a:rPr lang="en-US"/>
              <a:t>MSR VIDA Group (</a:t>
            </a:r>
            <a:r>
              <a:rPr lang="en-US">
                <a:hlinkClick r:id="rId3"/>
              </a:rPr>
              <a:t>http://aka.ms/VIDA</a:t>
            </a:r>
            <a:r>
              <a:rPr lang="en-US"/>
              <a:t> )</a:t>
            </a:r>
          </a:p>
          <a:p>
            <a:endParaRPr lang="en-US"/>
          </a:p>
          <a:p>
            <a:r>
              <a:rPr lang="en-US">
                <a:hlinkClick r:id="rId4"/>
              </a:rPr>
              <a:t>http://research.microsoft.com/~sdrucker</a:t>
            </a:r>
            <a:r>
              <a:rPr lang="en-US"/>
              <a:t> </a:t>
            </a:r>
          </a:p>
          <a:p>
            <a:r>
              <a:rPr lang="en-US" err="1"/>
              <a:t>SandDance</a:t>
            </a:r>
            <a:r>
              <a:rPr lang="en-US"/>
              <a:t> (</a:t>
            </a:r>
            <a:r>
              <a:rPr lang="en-US">
                <a:hlinkClick r:id="rId5"/>
              </a:rPr>
              <a:t>https://microsoft.github.io/SandDance/</a:t>
            </a:r>
            <a:r>
              <a:rPr lang="en-US"/>
              <a:t>)</a:t>
            </a:r>
          </a:p>
          <a:p>
            <a:r>
              <a:rPr lang="en-US"/>
              <a:t>Holograph (TBD)</a:t>
            </a:r>
          </a:p>
        </p:txBody>
      </p:sp>
    </p:spTree>
    <p:extLst>
      <p:ext uri="{BB962C8B-B14F-4D97-AF65-F5344CB8AC3E}">
        <p14:creationId xmlns:p14="http://schemas.microsoft.com/office/powerpoint/2010/main" val="270573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6A88D6D-8FB5-488D-A0DD-8F72E78E864E}"/>
              </a:ext>
            </a:extLst>
          </p:cNvPr>
          <p:cNvSpPr>
            <a:spLocks noGrp="1"/>
          </p:cNvSpPr>
          <p:nvPr>
            <p:ph type="title"/>
          </p:nvPr>
        </p:nvSpPr>
        <p:spPr>
          <a:xfrm>
            <a:off x="838200" y="365125"/>
            <a:ext cx="10515600" cy="1325563"/>
          </a:xfrm>
        </p:spPr>
        <p:txBody>
          <a:bodyPr/>
          <a:lstStyle/>
          <a:p>
            <a:r>
              <a:rPr lang="en-US"/>
              <a:t>Dot Plots</a:t>
            </a:r>
          </a:p>
        </p:txBody>
      </p:sp>
      <p:sp>
        <p:nvSpPr>
          <p:cNvPr id="7" name="TextBox 6">
            <a:extLst>
              <a:ext uri="{FF2B5EF4-FFF2-40B4-BE49-F238E27FC236}">
                <a16:creationId xmlns:a16="http://schemas.microsoft.com/office/drawing/2014/main" id="{E2654950-8276-4EAE-872E-02196D84A357}"/>
              </a:ext>
            </a:extLst>
          </p:cNvPr>
          <p:cNvSpPr txBox="1"/>
          <p:nvPr/>
        </p:nvSpPr>
        <p:spPr>
          <a:xfrm>
            <a:off x="10013795" y="6123543"/>
            <a:ext cx="1696298" cy="369332"/>
          </a:xfrm>
          <a:prstGeom prst="rect">
            <a:avLst/>
          </a:prstGeom>
          <a:noFill/>
        </p:spPr>
        <p:txBody>
          <a:bodyPr wrap="none" rtlCol="0">
            <a:spAutoFit/>
          </a:bodyPr>
          <a:lstStyle/>
          <a:p>
            <a:r>
              <a:rPr lang="en-US"/>
              <a:t>Wilkinson, 1999</a:t>
            </a:r>
          </a:p>
        </p:txBody>
      </p:sp>
      <p:pic>
        <p:nvPicPr>
          <p:cNvPr id="9" name="Picture 8">
            <a:extLst>
              <a:ext uri="{FF2B5EF4-FFF2-40B4-BE49-F238E27FC236}">
                <a16:creationId xmlns:a16="http://schemas.microsoft.com/office/drawing/2014/main" id="{6F06885D-E6BE-45A2-8477-D7FF78161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433" y="3429000"/>
            <a:ext cx="3219450"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889A520D-A2DC-42F0-8734-2F051D26EFB7}"/>
              </a:ext>
            </a:extLst>
          </p:cNvPr>
          <p:cNvSpPr txBox="1"/>
          <p:nvPr/>
        </p:nvSpPr>
        <p:spPr>
          <a:xfrm>
            <a:off x="2448158" y="5938877"/>
            <a:ext cx="1682320" cy="369332"/>
          </a:xfrm>
          <a:prstGeom prst="rect">
            <a:avLst/>
          </a:prstGeom>
          <a:noFill/>
        </p:spPr>
        <p:txBody>
          <a:bodyPr wrap="none" rtlCol="0">
            <a:spAutoFit/>
          </a:bodyPr>
          <a:lstStyle/>
          <a:p>
            <a:r>
              <a:rPr lang="en-US"/>
              <a:t>Cleveland, 1993</a:t>
            </a:r>
          </a:p>
        </p:txBody>
      </p:sp>
      <p:sp>
        <p:nvSpPr>
          <p:cNvPr id="3" name="Content Placeholder 2">
            <a:extLst>
              <a:ext uri="{FF2B5EF4-FFF2-40B4-BE49-F238E27FC236}">
                <a16:creationId xmlns:a16="http://schemas.microsoft.com/office/drawing/2014/main" id="{3B3C20F6-CFCD-4A12-8261-716DAA9F81C1}"/>
              </a:ext>
            </a:extLst>
          </p:cNvPr>
          <p:cNvSpPr>
            <a:spLocks noGrp="1"/>
          </p:cNvSpPr>
          <p:nvPr>
            <p:ph idx="1"/>
          </p:nvPr>
        </p:nvSpPr>
        <p:spPr/>
        <p:txBody>
          <a:bodyPr/>
          <a:lstStyle/>
          <a:p>
            <a:endParaRPr lang="en-US"/>
          </a:p>
        </p:txBody>
      </p:sp>
      <p:pic>
        <p:nvPicPr>
          <p:cNvPr id="11" name="Content Placeholder 3">
            <a:extLst>
              <a:ext uri="{FF2B5EF4-FFF2-40B4-BE49-F238E27FC236}">
                <a16:creationId xmlns:a16="http://schemas.microsoft.com/office/drawing/2014/main" id="{2359DF7A-84CC-44FA-B189-B6A7049A863E}"/>
              </a:ext>
            </a:extLst>
          </p:cNvPr>
          <p:cNvPicPr>
            <a:picLocks noChangeAspect="1"/>
          </p:cNvPicPr>
          <p:nvPr/>
        </p:nvPicPr>
        <p:blipFill>
          <a:blip r:embed="rId4"/>
          <a:stretch>
            <a:fillRect/>
          </a:stretch>
        </p:blipFill>
        <p:spPr>
          <a:xfrm>
            <a:off x="5201845" y="865703"/>
            <a:ext cx="6330101" cy="5257840"/>
          </a:xfrm>
          <a:prstGeom prst="rect">
            <a:avLst/>
          </a:prstGeom>
        </p:spPr>
      </p:pic>
    </p:spTree>
    <p:extLst>
      <p:ext uri="{BB962C8B-B14F-4D97-AF65-F5344CB8AC3E}">
        <p14:creationId xmlns:p14="http://schemas.microsoft.com/office/powerpoint/2010/main" val="3509700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510E4-A7B0-4C70-8708-3A98DB3123DD}"/>
              </a:ext>
            </a:extLst>
          </p:cNvPr>
          <p:cNvSpPr>
            <a:spLocks noGrp="1"/>
          </p:cNvSpPr>
          <p:nvPr>
            <p:ph type="title"/>
          </p:nvPr>
        </p:nvSpPr>
        <p:spPr/>
        <p:txBody>
          <a:bodyPr/>
          <a:lstStyle/>
          <a:p>
            <a:r>
              <a:rPr lang="en-US" err="1"/>
              <a:t>Keim</a:t>
            </a:r>
            <a:r>
              <a:rPr lang="en-US"/>
              <a:t> – Pixel Charts</a:t>
            </a:r>
          </a:p>
        </p:txBody>
      </p:sp>
      <p:pic>
        <p:nvPicPr>
          <p:cNvPr id="5" name="Content Placeholder 4">
            <a:extLst>
              <a:ext uri="{FF2B5EF4-FFF2-40B4-BE49-F238E27FC236}">
                <a16:creationId xmlns:a16="http://schemas.microsoft.com/office/drawing/2014/main" id="{27AB85A3-E700-4EA9-BB73-7EDC92F5B6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775" y="2186239"/>
            <a:ext cx="10233025" cy="3630109"/>
          </a:xfrm>
        </p:spPr>
      </p:pic>
      <p:sp>
        <p:nvSpPr>
          <p:cNvPr id="6" name="Rectangle 5">
            <a:extLst>
              <a:ext uri="{FF2B5EF4-FFF2-40B4-BE49-F238E27FC236}">
                <a16:creationId xmlns:a16="http://schemas.microsoft.com/office/drawing/2014/main" id="{3F378055-FE2D-4914-990F-94222DD08A5D}"/>
              </a:ext>
            </a:extLst>
          </p:cNvPr>
          <p:cNvSpPr/>
          <p:nvPr/>
        </p:nvSpPr>
        <p:spPr>
          <a:xfrm>
            <a:off x="1527208" y="6031210"/>
            <a:ext cx="9628472" cy="646331"/>
          </a:xfrm>
          <a:prstGeom prst="rect">
            <a:avLst/>
          </a:prstGeom>
        </p:spPr>
        <p:txBody>
          <a:bodyPr wrap="square">
            <a:spAutoFit/>
          </a:bodyPr>
          <a:lstStyle/>
          <a:p>
            <a:r>
              <a:rPr lang="en-US" err="1">
                <a:latin typeface="Roboto"/>
              </a:rPr>
              <a:t>Keim</a:t>
            </a:r>
            <a:r>
              <a:rPr lang="en-US">
                <a:latin typeface="Roboto"/>
              </a:rPr>
              <a:t>, Daniel A. et al. “Pixel bar charts: a visualization technique for very large multi-attribute data sets?” </a:t>
            </a:r>
            <a:r>
              <a:rPr lang="en-US" i="1">
                <a:latin typeface="Roboto"/>
              </a:rPr>
              <a:t>Information Visualization</a:t>
            </a:r>
            <a:r>
              <a:rPr lang="en-US">
                <a:latin typeface="Roboto"/>
              </a:rPr>
              <a:t> 1 (2002): 20-34.</a:t>
            </a:r>
            <a:endParaRPr lang="en-US"/>
          </a:p>
        </p:txBody>
      </p:sp>
    </p:spTree>
    <p:extLst>
      <p:ext uri="{BB962C8B-B14F-4D97-AF65-F5344CB8AC3E}">
        <p14:creationId xmlns:p14="http://schemas.microsoft.com/office/powerpoint/2010/main" val="373414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FBAD-0721-4769-8F91-C686F95FB210}"/>
              </a:ext>
            </a:extLst>
          </p:cNvPr>
          <p:cNvSpPr>
            <a:spLocks noGrp="1"/>
          </p:cNvSpPr>
          <p:nvPr>
            <p:ph type="title"/>
          </p:nvPr>
        </p:nvSpPr>
        <p:spPr/>
        <p:txBody>
          <a:bodyPr/>
          <a:lstStyle/>
          <a:p>
            <a:r>
              <a:rPr lang="en-US"/>
              <a:t>Semi-formal definition</a:t>
            </a:r>
          </a:p>
        </p:txBody>
      </p:sp>
      <p:sp>
        <p:nvSpPr>
          <p:cNvPr id="3" name="Content Placeholder 2">
            <a:extLst>
              <a:ext uri="{FF2B5EF4-FFF2-40B4-BE49-F238E27FC236}">
                <a16:creationId xmlns:a16="http://schemas.microsoft.com/office/drawing/2014/main" id="{0FDD08AE-6B91-4371-B461-6F2B84AEB058}"/>
              </a:ext>
            </a:extLst>
          </p:cNvPr>
          <p:cNvSpPr>
            <a:spLocks noGrp="1"/>
          </p:cNvSpPr>
          <p:nvPr>
            <p:ph idx="1"/>
          </p:nvPr>
        </p:nvSpPr>
        <p:spPr/>
        <p:txBody>
          <a:bodyPr>
            <a:normAutofit/>
          </a:bodyPr>
          <a:lstStyle/>
          <a:p>
            <a:r>
              <a:rPr lang="en-US"/>
              <a:t>Layout of a visualization where every row of dataset is represented as a mark in the visualization either without any aggregation or aggregated into uniform quantities.</a:t>
            </a:r>
          </a:p>
          <a:p>
            <a:r>
              <a:rPr lang="en-US"/>
              <a:t>Layout is structured to show both overall organization as well as individual quantities.</a:t>
            </a:r>
          </a:p>
          <a:p>
            <a:r>
              <a:rPr lang="en-US"/>
              <a:t>Creates opportunity for a family of related visualizations where marks are rearranged, images, colored, or sized to help convey meaning.</a:t>
            </a:r>
          </a:p>
          <a:p>
            <a:r>
              <a:rPr lang="en-US"/>
              <a:t>Layouts can include scatterplots, bar/column charts, </a:t>
            </a:r>
            <a:r>
              <a:rPr lang="en-US" err="1"/>
              <a:t>treemaps</a:t>
            </a:r>
            <a:r>
              <a:rPr lang="en-US"/>
              <a:t>, product plots.</a:t>
            </a:r>
          </a:p>
        </p:txBody>
      </p:sp>
    </p:spTree>
    <p:extLst>
      <p:ext uri="{BB962C8B-B14F-4D97-AF65-F5344CB8AC3E}">
        <p14:creationId xmlns:p14="http://schemas.microsoft.com/office/powerpoint/2010/main" val="43517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A466-6D55-4FA8-99CD-C70E46B27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1F19D5-E53E-4B2F-B43D-FAE74F038A9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6372F14-D4BE-4000-B5C0-AD0FF30A7451}"/>
              </a:ext>
            </a:extLst>
          </p:cNvPr>
          <p:cNvPicPr>
            <a:picLocks noChangeAspect="1"/>
          </p:cNvPicPr>
          <p:nvPr/>
        </p:nvPicPr>
        <p:blipFill>
          <a:blip r:embed="rId2"/>
          <a:stretch>
            <a:fillRect/>
          </a:stretch>
        </p:blipFill>
        <p:spPr>
          <a:xfrm>
            <a:off x="675790" y="365125"/>
            <a:ext cx="4348792" cy="1902362"/>
          </a:xfrm>
          <a:prstGeom prst="rect">
            <a:avLst/>
          </a:prstGeom>
        </p:spPr>
      </p:pic>
      <p:pic>
        <p:nvPicPr>
          <p:cNvPr id="5" name="Picture 4">
            <a:extLst>
              <a:ext uri="{FF2B5EF4-FFF2-40B4-BE49-F238E27FC236}">
                <a16:creationId xmlns:a16="http://schemas.microsoft.com/office/drawing/2014/main" id="{373237B6-2F83-4818-9F48-66F36A07F3C6}"/>
              </a:ext>
            </a:extLst>
          </p:cNvPr>
          <p:cNvPicPr>
            <a:picLocks noChangeAspect="1"/>
          </p:cNvPicPr>
          <p:nvPr/>
        </p:nvPicPr>
        <p:blipFill>
          <a:blip r:embed="rId3"/>
          <a:stretch>
            <a:fillRect/>
          </a:stretch>
        </p:blipFill>
        <p:spPr>
          <a:xfrm>
            <a:off x="675790" y="2402424"/>
            <a:ext cx="4348792" cy="1926942"/>
          </a:xfrm>
          <a:prstGeom prst="rect">
            <a:avLst/>
          </a:prstGeom>
        </p:spPr>
      </p:pic>
      <p:pic>
        <p:nvPicPr>
          <p:cNvPr id="6" name="Picture 5">
            <a:extLst>
              <a:ext uri="{FF2B5EF4-FFF2-40B4-BE49-F238E27FC236}">
                <a16:creationId xmlns:a16="http://schemas.microsoft.com/office/drawing/2014/main" id="{2EB16517-8458-4C49-A2DC-6AC679E525AA}"/>
              </a:ext>
            </a:extLst>
          </p:cNvPr>
          <p:cNvPicPr>
            <a:picLocks noChangeAspect="1"/>
          </p:cNvPicPr>
          <p:nvPr/>
        </p:nvPicPr>
        <p:blipFill>
          <a:blip r:embed="rId4"/>
          <a:stretch>
            <a:fillRect/>
          </a:stretch>
        </p:blipFill>
        <p:spPr>
          <a:xfrm>
            <a:off x="5870483" y="4464303"/>
            <a:ext cx="4348792" cy="2198918"/>
          </a:xfrm>
          <a:prstGeom prst="rect">
            <a:avLst/>
          </a:prstGeom>
        </p:spPr>
      </p:pic>
      <p:pic>
        <p:nvPicPr>
          <p:cNvPr id="7" name="Picture 6">
            <a:extLst>
              <a:ext uri="{FF2B5EF4-FFF2-40B4-BE49-F238E27FC236}">
                <a16:creationId xmlns:a16="http://schemas.microsoft.com/office/drawing/2014/main" id="{A865A100-50BD-4011-81C3-4DB3C4EB146B}"/>
              </a:ext>
            </a:extLst>
          </p:cNvPr>
          <p:cNvPicPr>
            <a:picLocks noChangeAspect="1"/>
          </p:cNvPicPr>
          <p:nvPr/>
        </p:nvPicPr>
        <p:blipFill>
          <a:blip r:embed="rId5"/>
          <a:stretch>
            <a:fillRect/>
          </a:stretch>
        </p:blipFill>
        <p:spPr>
          <a:xfrm>
            <a:off x="5870484" y="2375744"/>
            <a:ext cx="4348792" cy="1908594"/>
          </a:xfrm>
          <a:prstGeom prst="rect">
            <a:avLst/>
          </a:prstGeom>
        </p:spPr>
      </p:pic>
      <p:pic>
        <p:nvPicPr>
          <p:cNvPr id="8" name="Picture 7">
            <a:extLst>
              <a:ext uri="{FF2B5EF4-FFF2-40B4-BE49-F238E27FC236}">
                <a16:creationId xmlns:a16="http://schemas.microsoft.com/office/drawing/2014/main" id="{A156CF34-F78F-4E4B-A7D0-CDFE1BA673A8}"/>
              </a:ext>
            </a:extLst>
          </p:cNvPr>
          <p:cNvPicPr>
            <a:picLocks noChangeAspect="1"/>
          </p:cNvPicPr>
          <p:nvPr/>
        </p:nvPicPr>
        <p:blipFill>
          <a:blip r:embed="rId6"/>
          <a:stretch>
            <a:fillRect/>
          </a:stretch>
        </p:blipFill>
        <p:spPr>
          <a:xfrm>
            <a:off x="650390" y="4464303"/>
            <a:ext cx="4374192" cy="2198918"/>
          </a:xfrm>
          <a:prstGeom prst="rect">
            <a:avLst/>
          </a:prstGeom>
        </p:spPr>
      </p:pic>
      <p:pic>
        <p:nvPicPr>
          <p:cNvPr id="9" name="Picture 8">
            <a:extLst>
              <a:ext uri="{FF2B5EF4-FFF2-40B4-BE49-F238E27FC236}">
                <a16:creationId xmlns:a16="http://schemas.microsoft.com/office/drawing/2014/main" id="{5D5B2BB6-DB5A-41E4-A1FA-78C987C9B6A7}"/>
              </a:ext>
            </a:extLst>
          </p:cNvPr>
          <p:cNvPicPr>
            <a:picLocks noChangeAspect="1"/>
          </p:cNvPicPr>
          <p:nvPr/>
        </p:nvPicPr>
        <p:blipFill>
          <a:blip r:embed="rId7"/>
          <a:stretch>
            <a:fillRect/>
          </a:stretch>
        </p:blipFill>
        <p:spPr>
          <a:xfrm>
            <a:off x="5903174" y="327145"/>
            <a:ext cx="4316101" cy="1978321"/>
          </a:xfrm>
          <a:prstGeom prst="rect">
            <a:avLst/>
          </a:prstGeom>
        </p:spPr>
      </p:pic>
    </p:spTree>
    <p:extLst>
      <p:ext uri="{BB962C8B-B14F-4D97-AF65-F5344CB8AC3E}">
        <p14:creationId xmlns:p14="http://schemas.microsoft.com/office/powerpoint/2010/main" val="72029741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1059</Words>
  <Application>Microsoft Office PowerPoint</Application>
  <PresentationFormat>Widescreen</PresentationFormat>
  <Paragraphs>143</Paragraphs>
  <Slides>58</Slides>
  <Notes>6</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Arial Black</vt:lpstr>
      <vt:lpstr>Calibri</vt:lpstr>
      <vt:lpstr>Corbel</vt:lpstr>
      <vt:lpstr>Roboto</vt:lpstr>
      <vt:lpstr>Depth</vt:lpstr>
      <vt:lpstr>Unit Visualizations  meet the Grammar of Graphics</vt:lpstr>
      <vt:lpstr>Outline:</vt:lpstr>
      <vt:lpstr>What are Unit Visualizations?</vt:lpstr>
      <vt:lpstr>Tallies</vt:lpstr>
      <vt:lpstr>Isotypes</vt:lpstr>
      <vt:lpstr>Dot Plots</vt:lpstr>
      <vt:lpstr>Keim – Pixel Charts</vt:lpstr>
      <vt:lpstr>Semi-formal definition</vt:lpstr>
      <vt:lpstr>PowerPoint Presentation</vt:lpstr>
      <vt:lpstr>Unit Vis &amp; Grammar of Graphics</vt:lpstr>
      <vt:lpstr>Coins</vt:lpstr>
      <vt:lpstr>Past Visions</vt:lpstr>
      <vt:lpstr>PowerPoint Presentation</vt:lpstr>
      <vt:lpstr>Unit Charts are for kids – Few, 2010</vt:lpstr>
      <vt:lpstr>Unit Charts are for kids (cont’d)</vt:lpstr>
      <vt:lpstr>Unit Charts are for kids, continued</vt:lpstr>
      <vt:lpstr>Simpson’s Paradox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 Rule: Simple problem</vt:lpstr>
      <vt:lpstr>Baye’s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SandDance &amp; Holograph</vt:lpstr>
      <vt:lpstr>PowerPoint Presentation</vt:lpstr>
      <vt:lpstr>SandDance</vt:lpstr>
      <vt:lpstr>PowerPoint Presentation</vt:lpstr>
      <vt:lpstr>PowerPoint Presentation</vt:lpstr>
      <vt:lpstr>PowerPoint Presentation</vt:lpstr>
      <vt:lpstr>PowerPoint Presentation</vt:lpstr>
      <vt:lpstr>Example in VEGA Online Editor</vt:lpstr>
      <vt:lpstr>PowerPoint Presentation</vt:lpstr>
      <vt:lpstr>ATOM: Grammar for Unit Visualizations</vt:lpstr>
      <vt:lpstr>PowerPoint Presentation</vt:lpstr>
      <vt:lpstr>PowerPoint Presentation</vt:lpstr>
      <vt:lpstr>PowerPoint Presentation</vt:lpstr>
      <vt:lpstr>PowerPoint Presentation</vt:lpstr>
      <vt:lpstr>PowerPoint Presentation</vt:lpstr>
      <vt:lpstr>PowerPoint Presentation</vt:lpstr>
      <vt:lpstr>Summary: Pros and Cons</vt:lpstr>
      <vt:lpstr>Summary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Visualizations  meet the Grammar of Graphics</dc:title>
  <dc:creator>Steven Drucker</dc:creator>
  <cp:lastModifiedBy>Steven Drucker</cp:lastModifiedBy>
  <cp:revision>1</cp:revision>
  <dcterms:created xsi:type="dcterms:W3CDTF">2019-05-31T00:26:19Z</dcterms:created>
  <dcterms:modified xsi:type="dcterms:W3CDTF">2019-06-10T17:03:56Z</dcterms:modified>
</cp:coreProperties>
</file>